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6" r:id="rId11"/>
    <p:sldId id="267" r:id="rId12"/>
    <p:sldId id="268" r:id="rId13"/>
    <p:sldId id="264" r:id="rId14"/>
  </p:sldIdLst>
  <p:sldSz cx="9144000" cy="5143500" type="screen16x9"/>
  <p:notesSz cx="6858000" cy="9144000"/>
  <p:embeddedFontLst>
    <p:embeddedFont>
      <p:font typeface="Kaisei Opti Medium" panose="02020500000000000000" charset="-120"/>
      <p:regular r:id="rId16"/>
      <p:bold r:id="rId17"/>
    </p:embeddedFont>
    <p:embeddedFont>
      <p:font typeface="Montserrat Medium" panose="00000600000000000000" pitchFamily="2" charset="0"/>
      <p:regular r:id="rId18"/>
      <p:bold r:id="rId19"/>
      <p:italic r:id="rId20"/>
      <p:boldItalic r:id="rId21"/>
    </p:embeddedFont>
    <p:embeddedFont>
      <p:font typeface="Urbanist" panose="02020500000000000000" charset="0"/>
      <p:regular r:id="rId22"/>
      <p:bold r:id="rId23"/>
      <p:italic r:id="rId24"/>
      <p:boldItalic r:id="rId25"/>
    </p:embeddedFont>
    <p:embeddedFont>
      <p:font typeface="微軟正黑體" panose="020B0604030504040204" pitchFamily="34" charset="-120"/>
      <p:regular r:id="rId26"/>
      <p:bold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282F920-AA16-4251-B5BC-737864D939A5}">
  <a:tblStyle styleId="{4282F920-AA16-4251-B5BC-737864D939A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011173FE-88DF-4678-B1A7-FDC13BA890B3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6" d="100"/>
          <a:sy n="106" d="100"/>
        </p:scale>
        <p:origin x="1022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0C35922-5C61-4073-A0A0-8D0FC3E56AB4}" type="doc">
      <dgm:prSet loTypeId="urn:microsoft.com/office/officeart/2005/8/layout/orgChart1" loCatId="hierarchy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zh-TW" altLang="en-US"/>
        </a:p>
      </dgm:t>
    </dgm:pt>
    <dgm:pt modelId="{F6410E1B-DF49-428B-B63D-494D70910C40}">
      <dgm:prSet phldrT="[文字]"/>
      <dgm:spPr/>
      <dgm:t>
        <a:bodyPr/>
        <a:lstStyle/>
        <a:p>
          <a:r>
            <a:rPr lang="zh-TW" altLang="en-US" dirty="0"/>
            <a:t>首頁</a:t>
          </a:r>
        </a:p>
      </dgm:t>
    </dgm:pt>
    <dgm:pt modelId="{13E31E99-2CA1-4D6C-A47E-6970860873E0}" type="parTrans" cxnId="{785E5EBB-7941-48C8-8A8C-ECF357C61692}">
      <dgm:prSet/>
      <dgm:spPr/>
      <dgm:t>
        <a:bodyPr/>
        <a:lstStyle/>
        <a:p>
          <a:endParaRPr lang="zh-TW" altLang="en-US"/>
        </a:p>
      </dgm:t>
    </dgm:pt>
    <dgm:pt modelId="{20482C60-4569-4E73-8705-84E6F921E260}" type="sibTrans" cxnId="{785E5EBB-7941-48C8-8A8C-ECF357C61692}">
      <dgm:prSet/>
      <dgm:spPr/>
      <dgm:t>
        <a:bodyPr/>
        <a:lstStyle/>
        <a:p>
          <a:endParaRPr lang="zh-TW" altLang="en-US"/>
        </a:p>
      </dgm:t>
    </dgm:pt>
    <dgm:pt modelId="{CCD17EAA-28C1-4D73-BBA3-83C24E9E463B}" type="asst">
      <dgm:prSet phldrT="[文字]"/>
      <dgm:spPr/>
      <dgm:t>
        <a:bodyPr/>
        <a:lstStyle/>
        <a:p>
          <a:r>
            <a:rPr lang="zh-TW" altLang="en-US" dirty="0"/>
            <a:t>預約服務</a:t>
          </a:r>
        </a:p>
      </dgm:t>
    </dgm:pt>
    <dgm:pt modelId="{41C77EBE-866E-45DE-88CB-1C25653B8AF5}" type="parTrans" cxnId="{4A5FA71C-CA10-4B07-816B-1C0757ACEF05}">
      <dgm:prSet/>
      <dgm:spPr/>
      <dgm:t>
        <a:bodyPr/>
        <a:lstStyle/>
        <a:p>
          <a:endParaRPr lang="zh-TW" altLang="en-US"/>
        </a:p>
      </dgm:t>
    </dgm:pt>
    <dgm:pt modelId="{0D269E15-EED2-4795-9CAB-4D89A543F874}" type="sibTrans" cxnId="{4A5FA71C-CA10-4B07-816B-1C0757ACEF05}">
      <dgm:prSet/>
      <dgm:spPr/>
      <dgm:t>
        <a:bodyPr/>
        <a:lstStyle/>
        <a:p>
          <a:endParaRPr lang="zh-TW" altLang="en-US"/>
        </a:p>
      </dgm:t>
    </dgm:pt>
    <dgm:pt modelId="{229A574B-5D24-4A9C-8BA4-BFFE15E65F12}">
      <dgm:prSet phldrT="[文字]"/>
      <dgm:spPr/>
      <dgm:t>
        <a:bodyPr/>
        <a:lstStyle/>
        <a:p>
          <a:r>
            <a:rPr lang="zh-TW" altLang="en-US" dirty="0"/>
            <a:t>關於我們</a:t>
          </a:r>
        </a:p>
      </dgm:t>
    </dgm:pt>
    <dgm:pt modelId="{C3FED6B7-1C29-4DFE-8C8F-5E1799B52C1A}" type="parTrans" cxnId="{1040A480-2182-4AD4-A5C9-E280804245B9}">
      <dgm:prSet/>
      <dgm:spPr/>
      <dgm:t>
        <a:bodyPr/>
        <a:lstStyle/>
        <a:p>
          <a:endParaRPr lang="zh-TW" altLang="en-US"/>
        </a:p>
      </dgm:t>
    </dgm:pt>
    <dgm:pt modelId="{E181ADFB-EC92-471D-9628-A19270AD4665}" type="sibTrans" cxnId="{1040A480-2182-4AD4-A5C9-E280804245B9}">
      <dgm:prSet/>
      <dgm:spPr/>
      <dgm:t>
        <a:bodyPr/>
        <a:lstStyle/>
        <a:p>
          <a:endParaRPr lang="zh-TW" altLang="en-US"/>
        </a:p>
      </dgm:t>
    </dgm:pt>
    <dgm:pt modelId="{798545F0-986E-4832-9984-49ADFBFCF7E8}">
      <dgm:prSet phldrT="[文字]"/>
      <dgm:spPr/>
      <dgm:t>
        <a:bodyPr/>
        <a:lstStyle/>
        <a:p>
          <a:r>
            <a:rPr lang="zh-TW" altLang="en-US" dirty="0"/>
            <a:t>房型介紹</a:t>
          </a:r>
        </a:p>
      </dgm:t>
    </dgm:pt>
    <dgm:pt modelId="{23DC491E-14C1-4EA0-A8D7-80133A8284CE}" type="parTrans" cxnId="{B0582715-153B-4611-81CF-FA1A304C9B18}">
      <dgm:prSet/>
      <dgm:spPr/>
      <dgm:t>
        <a:bodyPr/>
        <a:lstStyle/>
        <a:p>
          <a:endParaRPr lang="zh-TW" altLang="en-US"/>
        </a:p>
      </dgm:t>
    </dgm:pt>
    <dgm:pt modelId="{17EB1989-0C28-4E02-B4A5-1DE592FE0AF9}" type="sibTrans" cxnId="{B0582715-153B-4611-81CF-FA1A304C9B18}">
      <dgm:prSet/>
      <dgm:spPr/>
      <dgm:t>
        <a:bodyPr/>
        <a:lstStyle/>
        <a:p>
          <a:endParaRPr lang="zh-TW" altLang="en-US"/>
        </a:p>
      </dgm:t>
    </dgm:pt>
    <dgm:pt modelId="{1399CAA4-B1F9-46E8-95A4-D687C704B32E}">
      <dgm:prSet phldrT="[文字]"/>
      <dgm:spPr/>
      <dgm:t>
        <a:bodyPr/>
        <a:lstStyle/>
        <a:p>
          <a:r>
            <a:rPr lang="en-US" altLang="zh-TW" dirty="0"/>
            <a:t>Q</a:t>
          </a:r>
          <a:r>
            <a:rPr lang="zh-TW" altLang="en-US" dirty="0"/>
            <a:t> </a:t>
          </a:r>
          <a:r>
            <a:rPr lang="en-US" altLang="zh-TW" dirty="0"/>
            <a:t>&amp;</a:t>
          </a:r>
          <a:r>
            <a:rPr lang="zh-TW" altLang="en-US" dirty="0"/>
            <a:t> </a:t>
          </a:r>
          <a:r>
            <a:rPr lang="en-US" altLang="zh-TW" dirty="0"/>
            <a:t>A</a:t>
          </a:r>
          <a:endParaRPr lang="zh-TW" altLang="en-US" dirty="0"/>
        </a:p>
      </dgm:t>
    </dgm:pt>
    <dgm:pt modelId="{CC8E361B-36B7-447B-8A15-AF9C3EA372EA}" type="parTrans" cxnId="{0D85599A-8AEE-4667-A8DD-43E6A701B417}">
      <dgm:prSet/>
      <dgm:spPr/>
      <dgm:t>
        <a:bodyPr/>
        <a:lstStyle/>
        <a:p>
          <a:endParaRPr lang="zh-TW" altLang="en-US"/>
        </a:p>
      </dgm:t>
    </dgm:pt>
    <dgm:pt modelId="{2DCB299A-3087-4859-AAEF-2ADF1CE17DB2}" type="sibTrans" cxnId="{0D85599A-8AEE-4667-A8DD-43E6A701B417}">
      <dgm:prSet/>
      <dgm:spPr/>
      <dgm:t>
        <a:bodyPr/>
        <a:lstStyle/>
        <a:p>
          <a:endParaRPr lang="zh-TW" altLang="en-US"/>
        </a:p>
      </dgm:t>
    </dgm:pt>
    <dgm:pt modelId="{5715011B-FC67-42BB-9B60-96DE693C428F}" type="pres">
      <dgm:prSet presAssocID="{B0C35922-5C61-4073-A0A0-8D0FC3E56AB4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0B899B35-5467-4D84-9558-4E3E5A27E2F1}" type="pres">
      <dgm:prSet presAssocID="{F6410E1B-DF49-428B-B63D-494D70910C40}" presName="hierRoot1" presStyleCnt="0">
        <dgm:presLayoutVars>
          <dgm:hierBranch val="init"/>
        </dgm:presLayoutVars>
      </dgm:prSet>
      <dgm:spPr/>
    </dgm:pt>
    <dgm:pt modelId="{89B2A608-C1B2-444C-BC09-DED9EC729E53}" type="pres">
      <dgm:prSet presAssocID="{F6410E1B-DF49-428B-B63D-494D70910C40}" presName="rootComposite1" presStyleCnt="0"/>
      <dgm:spPr/>
    </dgm:pt>
    <dgm:pt modelId="{A372201B-EB01-496D-9A0A-CA6AF9BCB01C}" type="pres">
      <dgm:prSet presAssocID="{F6410E1B-DF49-428B-B63D-494D70910C40}" presName="rootText1" presStyleLbl="node0" presStyleIdx="0" presStyleCnt="1">
        <dgm:presLayoutVars>
          <dgm:chPref val="3"/>
        </dgm:presLayoutVars>
      </dgm:prSet>
      <dgm:spPr/>
    </dgm:pt>
    <dgm:pt modelId="{98F4C8BC-898B-460D-8E9C-C1E42A1D195F}" type="pres">
      <dgm:prSet presAssocID="{F6410E1B-DF49-428B-B63D-494D70910C40}" presName="rootConnector1" presStyleLbl="node1" presStyleIdx="0" presStyleCnt="0"/>
      <dgm:spPr/>
    </dgm:pt>
    <dgm:pt modelId="{F34A4F22-A04E-4EFB-9947-E675370E3958}" type="pres">
      <dgm:prSet presAssocID="{F6410E1B-DF49-428B-B63D-494D70910C40}" presName="hierChild2" presStyleCnt="0"/>
      <dgm:spPr/>
    </dgm:pt>
    <dgm:pt modelId="{7713296D-AB96-4E6F-A280-696081E6ED11}" type="pres">
      <dgm:prSet presAssocID="{C3FED6B7-1C29-4DFE-8C8F-5E1799B52C1A}" presName="Name37" presStyleLbl="parChTrans1D2" presStyleIdx="0" presStyleCnt="4"/>
      <dgm:spPr/>
    </dgm:pt>
    <dgm:pt modelId="{78C35D2C-8440-4DC4-9C38-4AEA86A6DC8C}" type="pres">
      <dgm:prSet presAssocID="{229A574B-5D24-4A9C-8BA4-BFFE15E65F12}" presName="hierRoot2" presStyleCnt="0">
        <dgm:presLayoutVars>
          <dgm:hierBranch val="init"/>
        </dgm:presLayoutVars>
      </dgm:prSet>
      <dgm:spPr/>
    </dgm:pt>
    <dgm:pt modelId="{F99DA23A-7BD0-4B0D-8FE1-91CCB12F45B9}" type="pres">
      <dgm:prSet presAssocID="{229A574B-5D24-4A9C-8BA4-BFFE15E65F12}" presName="rootComposite" presStyleCnt="0"/>
      <dgm:spPr/>
    </dgm:pt>
    <dgm:pt modelId="{2BCF1CC5-A4C4-4283-A48B-87D632F561D4}" type="pres">
      <dgm:prSet presAssocID="{229A574B-5D24-4A9C-8BA4-BFFE15E65F12}" presName="rootText" presStyleLbl="node2" presStyleIdx="0" presStyleCnt="3">
        <dgm:presLayoutVars>
          <dgm:chPref val="3"/>
        </dgm:presLayoutVars>
      </dgm:prSet>
      <dgm:spPr/>
    </dgm:pt>
    <dgm:pt modelId="{F879DDDB-ECE4-4480-A8BD-93614F8BE2BF}" type="pres">
      <dgm:prSet presAssocID="{229A574B-5D24-4A9C-8BA4-BFFE15E65F12}" presName="rootConnector" presStyleLbl="node2" presStyleIdx="0" presStyleCnt="3"/>
      <dgm:spPr/>
    </dgm:pt>
    <dgm:pt modelId="{E1A77B1A-A1C1-4BCF-BDFC-777D8AEF1B5B}" type="pres">
      <dgm:prSet presAssocID="{229A574B-5D24-4A9C-8BA4-BFFE15E65F12}" presName="hierChild4" presStyleCnt="0"/>
      <dgm:spPr/>
    </dgm:pt>
    <dgm:pt modelId="{29E994FF-C969-4218-8906-1F52BFDD30A5}" type="pres">
      <dgm:prSet presAssocID="{229A574B-5D24-4A9C-8BA4-BFFE15E65F12}" presName="hierChild5" presStyleCnt="0"/>
      <dgm:spPr/>
    </dgm:pt>
    <dgm:pt modelId="{03CB19E4-C506-49A0-9457-EC3FCD989E35}" type="pres">
      <dgm:prSet presAssocID="{23DC491E-14C1-4EA0-A8D7-80133A8284CE}" presName="Name37" presStyleLbl="parChTrans1D2" presStyleIdx="1" presStyleCnt="4"/>
      <dgm:spPr/>
    </dgm:pt>
    <dgm:pt modelId="{A014633F-5689-4817-BB76-87CDF0042F14}" type="pres">
      <dgm:prSet presAssocID="{798545F0-986E-4832-9984-49ADFBFCF7E8}" presName="hierRoot2" presStyleCnt="0">
        <dgm:presLayoutVars>
          <dgm:hierBranch val="init"/>
        </dgm:presLayoutVars>
      </dgm:prSet>
      <dgm:spPr/>
    </dgm:pt>
    <dgm:pt modelId="{CA5D4417-2FE9-4C27-B28F-11D90EF44E11}" type="pres">
      <dgm:prSet presAssocID="{798545F0-986E-4832-9984-49ADFBFCF7E8}" presName="rootComposite" presStyleCnt="0"/>
      <dgm:spPr/>
    </dgm:pt>
    <dgm:pt modelId="{970C6400-C943-4B26-8E32-B35DD266AB7F}" type="pres">
      <dgm:prSet presAssocID="{798545F0-986E-4832-9984-49ADFBFCF7E8}" presName="rootText" presStyleLbl="node2" presStyleIdx="1" presStyleCnt="3">
        <dgm:presLayoutVars>
          <dgm:chPref val="3"/>
        </dgm:presLayoutVars>
      </dgm:prSet>
      <dgm:spPr/>
    </dgm:pt>
    <dgm:pt modelId="{8A3529C8-39B4-4B91-BAD8-04FC05E8EFA1}" type="pres">
      <dgm:prSet presAssocID="{798545F0-986E-4832-9984-49ADFBFCF7E8}" presName="rootConnector" presStyleLbl="node2" presStyleIdx="1" presStyleCnt="3"/>
      <dgm:spPr/>
    </dgm:pt>
    <dgm:pt modelId="{CCB82A83-EED6-47AD-A51F-708231240198}" type="pres">
      <dgm:prSet presAssocID="{798545F0-986E-4832-9984-49ADFBFCF7E8}" presName="hierChild4" presStyleCnt="0"/>
      <dgm:spPr/>
    </dgm:pt>
    <dgm:pt modelId="{EF9EBA20-B670-4E95-B22D-A544581691D0}" type="pres">
      <dgm:prSet presAssocID="{798545F0-986E-4832-9984-49ADFBFCF7E8}" presName="hierChild5" presStyleCnt="0"/>
      <dgm:spPr/>
    </dgm:pt>
    <dgm:pt modelId="{97FC5844-7A52-4F93-ACDF-3E3837501A72}" type="pres">
      <dgm:prSet presAssocID="{CC8E361B-36B7-447B-8A15-AF9C3EA372EA}" presName="Name37" presStyleLbl="parChTrans1D2" presStyleIdx="2" presStyleCnt="4"/>
      <dgm:spPr/>
    </dgm:pt>
    <dgm:pt modelId="{A9F72DB4-CF03-40F9-A484-6C811412F706}" type="pres">
      <dgm:prSet presAssocID="{1399CAA4-B1F9-46E8-95A4-D687C704B32E}" presName="hierRoot2" presStyleCnt="0">
        <dgm:presLayoutVars>
          <dgm:hierBranch val="init"/>
        </dgm:presLayoutVars>
      </dgm:prSet>
      <dgm:spPr/>
    </dgm:pt>
    <dgm:pt modelId="{9A650109-5780-4D7B-9C13-4B592709E1F7}" type="pres">
      <dgm:prSet presAssocID="{1399CAA4-B1F9-46E8-95A4-D687C704B32E}" presName="rootComposite" presStyleCnt="0"/>
      <dgm:spPr/>
    </dgm:pt>
    <dgm:pt modelId="{68C1C816-FEEA-4F1A-84A9-1C87724391C1}" type="pres">
      <dgm:prSet presAssocID="{1399CAA4-B1F9-46E8-95A4-D687C704B32E}" presName="rootText" presStyleLbl="node2" presStyleIdx="2" presStyleCnt="3">
        <dgm:presLayoutVars>
          <dgm:chPref val="3"/>
        </dgm:presLayoutVars>
      </dgm:prSet>
      <dgm:spPr/>
    </dgm:pt>
    <dgm:pt modelId="{FA9B9953-D776-46A6-9083-BA3E11129FEA}" type="pres">
      <dgm:prSet presAssocID="{1399CAA4-B1F9-46E8-95A4-D687C704B32E}" presName="rootConnector" presStyleLbl="node2" presStyleIdx="2" presStyleCnt="3"/>
      <dgm:spPr/>
    </dgm:pt>
    <dgm:pt modelId="{D402FA81-23DC-40F3-BF9D-6B40FB81BEAF}" type="pres">
      <dgm:prSet presAssocID="{1399CAA4-B1F9-46E8-95A4-D687C704B32E}" presName="hierChild4" presStyleCnt="0"/>
      <dgm:spPr/>
    </dgm:pt>
    <dgm:pt modelId="{6330535B-02E6-4BDB-9AB7-7C1A6986AB44}" type="pres">
      <dgm:prSet presAssocID="{1399CAA4-B1F9-46E8-95A4-D687C704B32E}" presName="hierChild5" presStyleCnt="0"/>
      <dgm:spPr/>
    </dgm:pt>
    <dgm:pt modelId="{37AC284F-94C7-4A93-9ADC-ED1B8287E4AD}" type="pres">
      <dgm:prSet presAssocID="{F6410E1B-DF49-428B-B63D-494D70910C40}" presName="hierChild3" presStyleCnt="0"/>
      <dgm:spPr/>
    </dgm:pt>
    <dgm:pt modelId="{D6B051EE-6941-4684-9076-192272E019E0}" type="pres">
      <dgm:prSet presAssocID="{41C77EBE-866E-45DE-88CB-1C25653B8AF5}" presName="Name111" presStyleLbl="parChTrans1D2" presStyleIdx="3" presStyleCnt="4"/>
      <dgm:spPr/>
    </dgm:pt>
    <dgm:pt modelId="{2CD439BA-CAA5-44FF-B838-D1B83983C232}" type="pres">
      <dgm:prSet presAssocID="{CCD17EAA-28C1-4D73-BBA3-83C24E9E463B}" presName="hierRoot3" presStyleCnt="0">
        <dgm:presLayoutVars>
          <dgm:hierBranch val="init"/>
        </dgm:presLayoutVars>
      </dgm:prSet>
      <dgm:spPr/>
    </dgm:pt>
    <dgm:pt modelId="{87DA385B-C19B-4DCC-940F-0F3BBAFCBB96}" type="pres">
      <dgm:prSet presAssocID="{CCD17EAA-28C1-4D73-BBA3-83C24E9E463B}" presName="rootComposite3" presStyleCnt="0"/>
      <dgm:spPr/>
    </dgm:pt>
    <dgm:pt modelId="{6700DB9E-FA97-4A71-8501-AA780EDEA34A}" type="pres">
      <dgm:prSet presAssocID="{CCD17EAA-28C1-4D73-BBA3-83C24E9E463B}" presName="rootText3" presStyleLbl="asst1" presStyleIdx="0" presStyleCnt="1">
        <dgm:presLayoutVars>
          <dgm:chPref val="3"/>
        </dgm:presLayoutVars>
      </dgm:prSet>
      <dgm:spPr/>
    </dgm:pt>
    <dgm:pt modelId="{41F99D0C-C9FC-45D6-AE7F-8268D9629BDB}" type="pres">
      <dgm:prSet presAssocID="{CCD17EAA-28C1-4D73-BBA3-83C24E9E463B}" presName="rootConnector3" presStyleLbl="asst1" presStyleIdx="0" presStyleCnt="1"/>
      <dgm:spPr/>
    </dgm:pt>
    <dgm:pt modelId="{79EB079D-9307-4EAB-8BFC-B6652115E178}" type="pres">
      <dgm:prSet presAssocID="{CCD17EAA-28C1-4D73-BBA3-83C24E9E463B}" presName="hierChild6" presStyleCnt="0"/>
      <dgm:spPr/>
    </dgm:pt>
    <dgm:pt modelId="{3A5A6B33-9F55-42B5-A4AD-970B7047CA07}" type="pres">
      <dgm:prSet presAssocID="{CCD17EAA-28C1-4D73-BBA3-83C24E9E463B}" presName="hierChild7" presStyleCnt="0"/>
      <dgm:spPr/>
    </dgm:pt>
  </dgm:ptLst>
  <dgm:cxnLst>
    <dgm:cxn modelId="{0C2D5203-EE66-4478-9D14-20B9C2943A34}" type="presOf" srcId="{798545F0-986E-4832-9984-49ADFBFCF7E8}" destId="{970C6400-C943-4B26-8E32-B35DD266AB7F}" srcOrd="0" destOrd="0" presId="urn:microsoft.com/office/officeart/2005/8/layout/orgChart1"/>
    <dgm:cxn modelId="{B0582715-153B-4611-81CF-FA1A304C9B18}" srcId="{F6410E1B-DF49-428B-B63D-494D70910C40}" destId="{798545F0-986E-4832-9984-49ADFBFCF7E8}" srcOrd="2" destOrd="0" parTransId="{23DC491E-14C1-4EA0-A8D7-80133A8284CE}" sibTransId="{17EB1989-0C28-4E02-B4A5-1DE592FE0AF9}"/>
    <dgm:cxn modelId="{4A5FA71C-CA10-4B07-816B-1C0757ACEF05}" srcId="{F6410E1B-DF49-428B-B63D-494D70910C40}" destId="{CCD17EAA-28C1-4D73-BBA3-83C24E9E463B}" srcOrd="0" destOrd="0" parTransId="{41C77EBE-866E-45DE-88CB-1C25653B8AF5}" sibTransId="{0D269E15-EED2-4795-9CAB-4D89A543F874}"/>
    <dgm:cxn modelId="{C8FEBB3B-9BED-4565-AFD9-A0109E5FF299}" type="presOf" srcId="{229A574B-5D24-4A9C-8BA4-BFFE15E65F12}" destId="{2BCF1CC5-A4C4-4283-A48B-87D632F561D4}" srcOrd="0" destOrd="0" presId="urn:microsoft.com/office/officeart/2005/8/layout/orgChart1"/>
    <dgm:cxn modelId="{1F6C013C-403F-41F2-840A-2DC033320E88}" type="presOf" srcId="{F6410E1B-DF49-428B-B63D-494D70910C40}" destId="{98F4C8BC-898B-460D-8E9C-C1E42A1D195F}" srcOrd="1" destOrd="0" presId="urn:microsoft.com/office/officeart/2005/8/layout/orgChart1"/>
    <dgm:cxn modelId="{B7EB1848-9EEC-41FE-9E92-3F88FA362160}" type="presOf" srcId="{F6410E1B-DF49-428B-B63D-494D70910C40}" destId="{A372201B-EB01-496D-9A0A-CA6AF9BCB01C}" srcOrd="0" destOrd="0" presId="urn:microsoft.com/office/officeart/2005/8/layout/orgChart1"/>
    <dgm:cxn modelId="{39647669-2B52-4E69-8B77-4AEC48BAE369}" type="presOf" srcId="{B0C35922-5C61-4073-A0A0-8D0FC3E56AB4}" destId="{5715011B-FC67-42BB-9B60-96DE693C428F}" srcOrd="0" destOrd="0" presId="urn:microsoft.com/office/officeart/2005/8/layout/orgChart1"/>
    <dgm:cxn modelId="{BB055B52-22A6-402F-A6BC-3E099ACB60FE}" type="presOf" srcId="{1399CAA4-B1F9-46E8-95A4-D687C704B32E}" destId="{68C1C816-FEEA-4F1A-84A9-1C87724391C1}" srcOrd="0" destOrd="0" presId="urn:microsoft.com/office/officeart/2005/8/layout/orgChart1"/>
    <dgm:cxn modelId="{1040A480-2182-4AD4-A5C9-E280804245B9}" srcId="{F6410E1B-DF49-428B-B63D-494D70910C40}" destId="{229A574B-5D24-4A9C-8BA4-BFFE15E65F12}" srcOrd="1" destOrd="0" parTransId="{C3FED6B7-1C29-4DFE-8C8F-5E1799B52C1A}" sibTransId="{E181ADFB-EC92-471D-9628-A19270AD4665}"/>
    <dgm:cxn modelId="{733D5E84-44A0-4DC8-95D5-C500984A5127}" type="presOf" srcId="{229A574B-5D24-4A9C-8BA4-BFFE15E65F12}" destId="{F879DDDB-ECE4-4480-A8BD-93614F8BE2BF}" srcOrd="1" destOrd="0" presId="urn:microsoft.com/office/officeart/2005/8/layout/orgChart1"/>
    <dgm:cxn modelId="{04F6D38C-C2C6-4638-AC11-3CC4EA89B5EF}" type="presOf" srcId="{CC8E361B-36B7-447B-8A15-AF9C3EA372EA}" destId="{97FC5844-7A52-4F93-ACDF-3E3837501A72}" srcOrd="0" destOrd="0" presId="urn:microsoft.com/office/officeart/2005/8/layout/orgChart1"/>
    <dgm:cxn modelId="{A3F7E391-1F7A-4E60-9C4D-50837BEB0F49}" type="presOf" srcId="{CCD17EAA-28C1-4D73-BBA3-83C24E9E463B}" destId="{6700DB9E-FA97-4A71-8501-AA780EDEA34A}" srcOrd="0" destOrd="0" presId="urn:microsoft.com/office/officeart/2005/8/layout/orgChart1"/>
    <dgm:cxn modelId="{0D85599A-8AEE-4667-A8DD-43E6A701B417}" srcId="{F6410E1B-DF49-428B-B63D-494D70910C40}" destId="{1399CAA4-B1F9-46E8-95A4-D687C704B32E}" srcOrd="3" destOrd="0" parTransId="{CC8E361B-36B7-447B-8A15-AF9C3EA372EA}" sibTransId="{2DCB299A-3087-4859-AAEF-2ADF1CE17DB2}"/>
    <dgm:cxn modelId="{0E9F0FAB-2B3F-43C2-AE3D-690861EED979}" type="presOf" srcId="{1399CAA4-B1F9-46E8-95A4-D687C704B32E}" destId="{FA9B9953-D776-46A6-9083-BA3E11129FEA}" srcOrd="1" destOrd="0" presId="urn:microsoft.com/office/officeart/2005/8/layout/orgChart1"/>
    <dgm:cxn modelId="{785E5EBB-7941-48C8-8A8C-ECF357C61692}" srcId="{B0C35922-5C61-4073-A0A0-8D0FC3E56AB4}" destId="{F6410E1B-DF49-428B-B63D-494D70910C40}" srcOrd="0" destOrd="0" parTransId="{13E31E99-2CA1-4D6C-A47E-6970860873E0}" sibTransId="{20482C60-4569-4E73-8705-84E6F921E260}"/>
    <dgm:cxn modelId="{02A9D1C6-407A-4BAF-88F5-F766A167AB0F}" type="presOf" srcId="{798545F0-986E-4832-9984-49ADFBFCF7E8}" destId="{8A3529C8-39B4-4B91-BAD8-04FC05E8EFA1}" srcOrd="1" destOrd="0" presId="urn:microsoft.com/office/officeart/2005/8/layout/orgChart1"/>
    <dgm:cxn modelId="{49AB34CA-B3B7-4823-8944-69E0FC8A4FA2}" type="presOf" srcId="{41C77EBE-866E-45DE-88CB-1C25653B8AF5}" destId="{D6B051EE-6941-4684-9076-192272E019E0}" srcOrd="0" destOrd="0" presId="urn:microsoft.com/office/officeart/2005/8/layout/orgChart1"/>
    <dgm:cxn modelId="{E10A16E2-ECE1-436A-98C2-E05828D1C20D}" type="presOf" srcId="{23DC491E-14C1-4EA0-A8D7-80133A8284CE}" destId="{03CB19E4-C506-49A0-9457-EC3FCD989E35}" srcOrd="0" destOrd="0" presId="urn:microsoft.com/office/officeart/2005/8/layout/orgChart1"/>
    <dgm:cxn modelId="{DFC172F3-042D-4F84-907E-DAFDA0A8F650}" type="presOf" srcId="{CCD17EAA-28C1-4D73-BBA3-83C24E9E463B}" destId="{41F99D0C-C9FC-45D6-AE7F-8268D9629BDB}" srcOrd="1" destOrd="0" presId="urn:microsoft.com/office/officeart/2005/8/layout/orgChart1"/>
    <dgm:cxn modelId="{98D081F8-9D12-4D62-B14D-175D99BB85DD}" type="presOf" srcId="{C3FED6B7-1C29-4DFE-8C8F-5E1799B52C1A}" destId="{7713296D-AB96-4E6F-A280-696081E6ED11}" srcOrd="0" destOrd="0" presId="urn:microsoft.com/office/officeart/2005/8/layout/orgChart1"/>
    <dgm:cxn modelId="{AC39E4D4-1E6C-4A7B-8E54-C3B0F2191489}" type="presParOf" srcId="{5715011B-FC67-42BB-9B60-96DE693C428F}" destId="{0B899B35-5467-4D84-9558-4E3E5A27E2F1}" srcOrd="0" destOrd="0" presId="urn:microsoft.com/office/officeart/2005/8/layout/orgChart1"/>
    <dgm:cxn modelId="{F870EC6B-5C52-4CBC-B246-998EE11B22BC}" type="presParOf" srcId="{0B899B35-5467-4D84-9558-4E3E5A27E2F1}" destId="{89B2A608-C1B2-444C-BC09-DED9EC729E53}" srcOrd="0" destOrd="0" presId="urn:microsoft.com/office/officeart/2005/8/layout/orgChart1"/>
    <dgm:cxn modelId="{276B3092-A54B-4680-AAB7-E56C5B5BD57F}" type="presParOf" srcId="{89B2A608-C1B2-444C-BC09-DED9EC729E53}" destId="{A372201B-EB01-496D-9A0A-CA6AF9BCB01C}" srcOrd="0" destOrd="0" presId="urn:microsoft.com/office/officeart/2005/8/layout/orgChart1"/>
    <dgm:cxn modelId="{1DE9E7C1-570B-411B-BA12-5ED090378C46}" type="presParOf" srcId="{89B2A608-C1B2-444C-BC09-DED9EC729E53}" destId="{98F4C8BC-898B-460D-8E9C-C1E42A1D195F}" srcOrd="1" destOrd="0" presId="urn:microsoft.com/office/officeart/2005/8/layout/orgChart1"/>
    <dgm:cxn modelId="{B3AAAABB-0C7C-4FB4-A24D-8E81D707BA69}" type="presParOf" srcId="{0B899B35-5467-4D84-9558-4E3E5A27E2F1}" destId="{F34A4F22-A04E-4EFB-9947-E675370E3958}" srcOrd="1" destOrd="0" presId="urn:microsoft.com/office/officeart/2005/8/layout/orgChart1"/>
    <dgm:cxn modelId="{1700D99F-1C71-4364-80EA-37141F61D3F8}" type="presParOf" srcId="{F34A4F22-A04E-4EFB-9947-E675370E3958}" destId="{7713296D-AB96-4E6F-A280-696081E6ED11}" srcOrd="0" destOrd="0" presId="urn:microsoft.com/office/officeart/2005/8/layout/orgChart1"/>
    <dgm:cxn modelId="{BC1E02CD-DA53-4511-AA26-89A064700EDA}" type="presParOf" srcId="{F34A4F22-A04E-4EFB-9947-E675370E3958}" destId="{78C35D2C-8440-4DC4-9C38-4AEA86A6DC8C}" srcOrd="1" destOrd="0" presId="urn:microsoft.com/office/officeart/2005/8/layout/orgChart1"/>
    <dgm:cxn modelId="{3C8B8F6B-2461-431A-83C7-2722AF4FB348}" type="presParOf" srcId="{78C35D2C-8440-4DC4-9C38-4AEA86A6DC8C}" destId="{F99DA23A-7BD0-4B0D-8FE1-91CCB12F45B9}" srcOrd="0" destOrd="0" presId="urn:microsoft.com/office/officeart/2005/8/layout/orgChart1"/>
    <dgm:cxn modelId="{E9C56F01-4AE3-4296-BC06-10E21DEF847C}" type="presParOf" srcId="{F99DA23A-7BD0-4B0D-8FE1-91CCB12F45B9}" destId="{2BCF1CC5-A4C4-4283-A48B-87D632F561D4}" srcOrd="0" destOrd="0" presId="urn:microsoft.com/office/officeart/2005/8/layout/orgChart1"/>
    <dgm:cxn modelId="{38CA7AF6-D108-41FA-B842-6EE3E1358110}" type="presParOf" srcId="{F99DA23A-7BD0-4B0D-8FE1-91CCB12F45B9}" destId="{F879DDDB-ECE4-4480-A8BD-93614F8BE2BF}" srcOrd="1" destOrd="0" presId="urn:microsoft.com/office/officeart/2005/8/layout/orgChart1"/>
    <dgm:cxn modelId="{EEF70933-B396-400B-9CA9-581818E01D9F}" type="presParOf" srcId="{78C35D2C-8440-4DC4-9C38-4AEA86A6DC8C}" destId="{E1A77B1A-A1C1-4BCF-BDFC-777D8AEF1B5B}" srcOrd="1" destOrd="0" presId="urn:microsoft.com/office/officeart/2005/8/layout/orgChart1"/>
    <dgm:cxn modelId="{998E08B0-2AB4-4CE3-B1B8-EFA8DF61F5A9}" type="presParOf" srcId="{78C35D2C-8440-4DC4-9C38-4AEA86A6DC8C}" destId="{29E994FF-C969-4218-8906-1F52BFDD30A5}" srcOrd="2" destOrd="0" presId="urn:microsoft.com/office/officeart/2005/8/layout/orgChart1"/>
    <dgm:cxn modelId="{D8629ED2-4E29-4138-AD0B-E0B3E860F484}" type="presParOf" srcId="{F34A4F22-A04E-4EFB-9947-E675370E3958}" destId="{03CB19E4-C506-49A0-9457-EC3FCD989E35}" srcOrd="2" destOrd="0" presId="urn:microsoft.com/office/officeart/2005/8/layout/orgChart1"/>
    <dgm:cxn modelId="{9E42F13F-6243-45CE-A79C-CE1CBE027A77}" type="presParOf" srcId="{F34A4F22-A04E-4EFB-9947-E675370E3958}" destId="{A014633F-5689-4817-BB76-87CDF0042F14}" srcOrd="3" destOrd="0" presId="urn:microsoft.com/office/officeart/2005/8/layout/orgChart1"/>
    <dgm:cxn modelId="{70288467-F6C5-4798-9A6B-69B5B855A40A}" type="presParOf" srcId="{A014633F-5689-4817-BB76-87CDF0042F14}" destId="{CA5D4417-2FE9-4C27-B28F-11D90EF44E11}" srcOrd="0" destOrd="0" presId="urn:microsoft.com/office/officeart/2005/8/layout/orgChart1"/>
    <dgm:cxn modelId="{421B6E25-4375-4F4C-A545-71F2C9F89FEC}" type="presParOf" srcId="{CA5D4417-2FE9-4C27-B28F-11D90EF44E11}" destId="{970C6400-C943-4B26-8E32-B35DD266AB7F}" srcOrd="0" destOrd="0" presId="urn:microsoft.com/office/officeart/2005/8/layout/orgChart1"/>
    <dgm:cxn modelId="{B2F67783-4F15-4E53-9647-613418961968}" type="presParOf" srcId="{CA5D4417-2FE9-4C27-B28F-11D90EF44E11}" destId="{8A3529C8-39B4-4B91-BAD8-04FC05E8EFA1}" srcOrd="1" destOrd="0" presId="urn:microsoft.com/office/officeart/2005/8/layout/orgChart1"/>
    <dgm:cxn modelId="{21AB5110-20CB-4B81-A4B8-776F4AE1FDE1}" type="presParOf" srcId="{A014633F-5689-4817-BB76-87CDF0042F14}" destId="{CCB82A83-EED6-47AD-A51F-708231240198}" srcOrd="1" destOrd="0" presId="urn:microsoft.com/office/officeart/2005/8/layout/orgChart1"/>
    <dgm:cxn modelId="{3187BF46-0A8B-48DC-B21E-B21B31A265A4}" type="presParOf" srcId="{A014633F-5689-4817-BB76-87CDF0042F14}" destId="{EF9EBA20-B670-4E95-B22D-A544581691D0}" srcOrd="2" destOrd="0" presId="urn:microsoft.com/office/officeart/2005/8/layout/orgChart1"/>
    <dgm:cxn modelId="{5B442D54-5151-4FEC-8DFD-97FFCDDBCAE0}" type="presParOf" srcId="{F34A4F22-A04E-4EFB-9947-E675370E3958}" destId="{97FC5844-7A52-4F93-ACDF-3E3837501A72}" srcOrd="4" destOrd="0" presId="urn:microsoft.com/office/officeart/2005/8/layout/orgChart1"/>
    <dgm:cxn modelId="{1F504343-B1C5-46F8-BBB2-CA72D02E0F9B}" type="presParOf" srcId="{F34A4F22-A04E-4EFB-9947-E675370E3958}" destId="{A9F72DB4-CF03-40F9-A484-6C811412F706}" srcOrd="5" destOrd="0" presId="urn:microsoft.com/office/officeart/2005/8/layout/orgChart1"/>
    <dgm:cxn modelId="{51BE06EB-6819-4A76-8884-FEEE87008D18}" type="presParOf" srcId="{A9F72DB4-CF03-40F9-A484-6C811412F706}" destId="{9A650109-5780-4D7B-9C13-4B592709E1F7}" srcOrd="0" destOrd="0" presId="urn:microsoft.com/office/officeart/2005/8/layout/orgChart1"/>
    <dgm:cxn modelId="{27EB07C1-523B-4B1D-B923-CEC105239170}" type="presParOf" srcId="{9A650109-5780-4D7B-9C13-4B592709E1F7}" destId="{68C1C816-FEEA-4F1A-84A9-1C87724391C1}" srcOrd="0" destOrd="0" presId="urn:microsoft.com/office/officeart/2005/8/layout/orgChart1"/>
    <dgm:cxn modelId="{F4947793-8B12-4311-946B-5A61EBF6CF01}" type="presParOf" srcId="{9A650109-5780-4D7B-9C13-4B592709E1F7}" destId="{FA9B9953-D776-46A6-9083-BA3E11129FEA}" srcOrd="1" destOrd="0" presId="urn:microsoft.com/office/officeart/2005/8/layout/orgChart1"/>
    <dgm:cxn modelId="{06537268-1B93-450D-8D6A-86EE570E3BE6}" type="presParOf" srcId="{A9F72DB4-CF03-40F9-A484-6C811412F706}" destId="{D402FA81-23DC-40F3-BF9D-6B40FB81BEAF}" srcOrd="1" destOrd="0" presId="urn:microsoft.com/office/officeart/2005/8/layout/orgChart1"/>
    <dgm:cxn modelId="{ED7811EC-0088-4497-91C9-9190F2D18459}" type="presParOf" srcId="{A9F72DB4-CF03-40F9-A484-6C811412F706}" destId="{6330535B-02E6-4BDB-9AB7-7C1A6986AB44}" srcOrd="2" destOrd="0" presId="urn:microsoft.com/office/officeart/2005/8/layout/orgChart1"/>
    <dgm:cxn modelId="{2FDA5F85-4278-486A-9223-6E77B15E3C7E}" type="presParOf" srcId="{0B899B35-5467-4D84-9558-4E3E5A27E2F1}" destId="{37AC284F-94C7-4A93-9ADC-ED1B8287E4AD}" srcOrd="2" destOrd="0" presId="urn:microsoft.com/office/officeart/2005/8/layout/orgChart1"/>
    <dgm:cxn modelId="{3EA176F4-66D1-4A80-A69E-59D1B45B27AA}" type="presParOf" srcId="{37AC284F-94C7-4A93-9ADC-ED1B8287E4AD}" destId="{D6B051EE-6941-4684-9076-192272E019E0}" srcOrd="0" destOrd="0" presId="urn:microsoft.com/office/officeart/2005/8/layout/orgChart1"/>
    <dgm:cxn modelId="{43271FFC-97D3-446C-A52F-102DA699720A}" type="presParOf" srcId="{37AC284F-94C7-4A93-9ADC-ED1B8287E4AD}" destId="{2CD439BA-CAA5-44FF-B838-D1B83983C232}" srcOrd="1" destOrd="0" presId="urn:microsoft.com/office/officeart/2005/8/layout/orgChart1"/>
    <dgm:cxn modelId="{DB94BECE-47FC-48BC-8615-D79397A83F8B}" type="presParOf" srcId="{2CD439BA-CAA5-44FF-B838-D1B83983C232}" destId="{87DA385B-C19B-4DCC-940F-0F3BBAFCBB96}" srcOrd="0" destOrd="0" presId="urn:microsoft.com/office/officeart/2005/8/layout/orgChart1"/>
    <dgm:cxn modelId="{73072220-9850-4BBD-BE5C-A1A37AFE46B2}" type="presParOf" srcId="{87DA385B-C19B-4DCC-940F-0F3BBAFCBB96}" destId="{6700DB9E-FA97-4A71-8501-AA780EDEA34A}" srcOrd="0" destOrd="0" presId="urn:microsoft.com/office/officeart/2005/8/layout/orgChart1"/>
    <dgm:cxn modelId="{D6A38B66-8639-4602-98DB-B63ECF4FA410}" type="presParOf" srcId="{87DA385B-C19B-4DCC-940F-0F3BBAFCBB96}" destId="{41F99D0C-C9FC-45D6-AE7F-8268D9629BDB}" srcOrd="1" destOrd="0" presId="urn:microsoft.com/office/officeart/2005/8/layout/orgChart1"/>
    <dgm:cxn modelId="{ECB06040-FEA7-40CA-8C46-93E2C919967B}" type="presParOf" srcId="{2CD439BA-CAA5-44FF-B838-D1B83983C232}" destId="{79EB079D-9307-4EAB-8BFC-B6652115E178}" srcOrd="1" destOrd="0" presId="urn:microsoft.com/office/officeart/2005/8/layout/orgChart1"/>
    <dgm:cxn modelId="{9C5E9453-01FE-4D95-ADDE-76452647D555}" type="presParOf" srcId="{2CD439BA-CAA5-44FF-B838-D1B83983C232}" destId="{3A5A6B33-9F55-42B5-A4AD-970B7047CA07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B051EE-6941-4684-9076-192272E019E0}">
      <dsp:nvSpPr>
        <dsp:cNvPr id="0" name=""/>
        <dsp:cNvSpPr/>
      </dsp:nvSpPr>
      <dsp:spPr>
        <a:xfrm>
          <a:off x="3577869" y="826685"/>
          <a:ext cx="173330" cy="759352"/>
        </a:xfrm>
        <a:custGeom>
          <a:avLst/>
          <a:gdLst/>
          <a:ahLst/>
          <a:cxnLst/>
          <a:rect l="0" t="0" r="0" b="0"/>
          <a:pathLst>
            <a:path>
              <a:moveTo>
                <a:pt x="173330" y="0"/>
              </a:moveTo>
              <a:lnTo>
                <a:pt x="173330" y="759352"/>
              </a:lnTo>
              <a:lnTo>
                <a:pt x="0" y="759352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7FC5844-7A52-4F93-ACDF-3E3837501A72}">
      <dsp:nvSpPr>
        <dsp:cNvPr id="0" name=""/>
        <dsp:cNvSpPr/>
      </dsp:nvSpPr>
      <dsp:spPr>
        <a:xfrm>
          <a:off x="3751200" y="826685"/>
          <a:ext cx="1997426" cy="151870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45374"/>
              </a:lnTo>
              <a:lnTo>
                <a:pt x="1997426" y="1345374"/>
              </a:lnTo>
              <a:lnTo>
                <a:pt x="1997426" y="1518704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3CB19E4-C506-49A0-9457-EC3FCD989E35}">
      <dsp:nvSpPr>
        <dsp:cNvPr id="0" name=""/>
        <dsp:cNvSpPr/>
      </dsp:nvSpPr>
      <dsp:spPr>
        <a:xfrm>
          <a:off x="3705480" y="826685"/>
          <a:ext cx="91440" cy="1518704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518704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713296D-AB96-4E6F-A280-696081E6ED11}">
      <dsp:nvSpPr>
        <dsp:cNvPr id="0" name=""/>
        <dsp:cNvSpPr/>
      </dsp:nvSpPr>
      <dsp:spPr>
        <a:xfrm>
          <a:off x="1753773" y="826685"/>
          <a:ext cx="1997426" cy="1518704"/>
        </a:xfrm>
        <a:custGeom>
          <a:avLst/>
          <a:gdLst/>
          <a:ahLst/>
          <a:cxnLst/>
          <a:rect l="0" t="0" r="0" b="0"/>
          <a:pathLst>
            <a:path>
              <a:moveTo>
                <a:pt x="1997426" y="0"/>
              </a:moveTo>
              <a:lnTo>
                <a:pt x="1997426" y="1345374"/>
              </a:lnTo>
              <a:lnTo>
                <a:pt x="0" y="1345374"/>
              </a:lnTo>
              <a:lnTo>
                <a:pt x="0" y="1518704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372201B-EB01-496D-9A0A-CA6AF9BCB01C}">
      <dsp:nvSpPr>
        <dsp:cNvPr id="0" name=""/>
        <dsp:cNvSpPr/>
      </dsp:nvSpPr>
      <dsp:spPr>
        <a:xfrm>
          <a:off x="2925816" y="1302"/>
          <a:ext cx="1650766" cy="825383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685" tIns="19685" rIns="19685" bIns="1968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3100" kern="1200" dirty="0"/>
            <a:t>首頁</a:t>
          </a:r>
        </a:p>
      </dsp:txBody>
      <dsp:txXfrm>
        <a:off x="2925816" y="1302"/>
        <a:ext cx="1650766" cy="825383"/>
      </dsp:txXfrm>
    </dsp:sp>
    <dsp:sp modelId="{2BCF1CC5-A4C4-4283-A48B-87D632F561D4}">
      <dsp:nvSpPr>
        <dsp:cNvPr id="0" name=""/>
        <dsp:cNvSpPr/>
      </dsp:nvSpPr>
      <dsp:spPr>
        <a:xfrm>
          <a:off x="928389" y="2345389"/>
          <a:ext cx="1650766" cy="825383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685" tIns="19685" rIns="19685" bIns="1968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3100" kern="1200" dirty="0"/>
            <a:t>關於我們</a:t>
          </a:r>
        </a:p>
      </dsp:txBody>
      <dsp:txXfrm>
        <a:off x="928389" y="2345389"/>
        <a:ext cx="1650766" cy="825383"/>
      </dsp:txXfrm>
    </dsp:sp>
    <dsp:sp modelId="{970C6400-C943-4B26-8E32-B35DD266AB7F}">
      <dsp:nvSpPr>
        <dsp:cNvPr id="0" name=""/>
        <dsp:cNvSpPr/>
      </dsp:nvSpPr>
      <dsp:spPr>
        <a:xfrm>
          <a:off x="2925816" y="2345389"/>
          <a:ext cx="1650766" cy="825383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685" tIns="19685" rIns="19685" bIns="1968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3100" kern="1200" dirty="0"/>
            <a:t>房型介紹</a:t>
          </a:r>
        </a:p>
      </dsp:txBody>
      <dsp:txXfrm>
        <a:off x="2925816" y="2345389"/>
        <a:ext cx="1650766" cy="825383"/>
      </dsp:txXfrm>
    </dsp:sp>
    <dsp:sp modelId="{68C1C816-FEEA-4F1A-84A9-1C87724391C1}">
      <dsp:nvSpPr>
        <dsp:cNvPr id="0" name=""/>
        <dsp:cNvSpPr/>
      </dsp:nvSpPr>
      <dsp:spPr>
        <a:xfrm>
          <a:off x="4923243" y="2345389"/>
          <a:ext cx="1650766" cy="825383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685" tIns="19685" rIns="19685" bIns="1968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3100" kern="1200" dirty="0"/>
            <a:t>Q</a:t>
          </a:r>
          <a:r>
            <a:rPr lang="zh-TW" altLang="en-US" sz="3100" kern="1200" dirty="0"/>
            <a:t> </a:t>
          </a:r>
          <a:r>
            <a:rPr lang="en-US" altLang="zh-TW" sz="3100" kern="1200" dirty="0"/>
            <a:t>&amp;</a:t>
          </a:r>
          <a:r>
            <a:rPr lang="zh-TW" altLang="en-US" sz="3100" kern="1200" dirty="0"/>
            <a:t> </a:t>
          </a:r>
          <a:r>
            <a:rPr lang="en-US" altLang="zh-TW" sz="3100" kern="1200" dirty="0"/>
            <a:t>A</a:t>
          </a:r>
          <a:endParaRPr lang="zh-TW" altLang="en-US" sz="3100" kern="1200" dirty="0"/>
        </a:p>
      </dsp:txBody>
      <dsp:txXfrm>
        <a:off x="4923243" y="2345389"/>
        <a:ext cx="1650766" cy="825383"/>
      </dsp:txXfrm>
    </dsp:sp>
    <dsp:sp modelId="{6700DB9E-FA97-4A71-8501-AA780EDEA34A}">
      <dsp:nvSpPr>
        <dsp:cNvPr id="0" name=""/>
        <dsp:cNvSpPr/>
      </dsp:nvSpPr>
      <dsp:spPr>
        <a:xfrm>
          <a:off x="1927103" y="1173345"/>
          <a:ext cx="1650766" cy="825383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685" tIns="19685" rIns="19685" bIns="1968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3100" kern="1200" dirty="0"/>
            <a:t>預約服務</a:t>
          </a:r>
        </a:p>
      </dsp:txBody>
      <dsp:txXfrm>
        <a:off x="1927103" y="1173345"/>
        <a:ext cx="1650766" cy="82538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968400" y="931220"/>
            <a:ext cx="6246000" cy="20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4626325" y="3443775"/>
            <a:ext cx="1841700" cy="60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-419048" y="-888200"/>
            <a:ext cx="9633698" cy="6586482"/>
            <a:chOff x="-419048" y="-888200"/>
            <a:chExt cx="9633698" cy="6586482"/>
          </a:xfrm>
        </p:grpSpPr>
        <p:sp>
          <p:nvSpPr>
            <p:cNvPr id="12" name="Google Shape;12;p2"/>
            <p:cNvSpPr/>
            <p:nvPr/>
          </p:nvSpPr>
          <p:spPr>
            <a:xfrm rot="-3582419">
              <a:off x="-248484" y="-442694"/>
              <a:ext cx="1876968" cy="1472345"/>
            </a:xfrm>
            <a:custGeom>
              <a:avLst/>
              <a:gdLst/>
              <a:ahLst/>
              <a:cxnLst/>
              <a:rect l="l" t="t" r="r" b="b"/>
              <a:pathLst>
                <a:path w="4719" h="3639" fill="none" extrusionOk="0">
                  <a:moveTo>
                    <a:pt x="4719" y="0"/>
                  </a:moveTo>
                  <a:cubicBezTo>
                    <a:pt x="4515" y="368"/>
                    <a:pt x="4426" y="800"/>
                    <a:pt x="4469" y="1220"/>
                  </a:cubicBezTo>
                  <a:cubicBezTo>
                    <a:pt x="4478" y="1316"/>
                    <a:pt x="4495" y="1414"/>
                    <a:pt x="4482" y="1510"/>
                  </a:cubicBezTo>
                  <a:cubicBezTo>
                    <a:pt x="4469" y="1610"/>
                    <a:pt x="4424" y="1703"/>
                    <a:pt x="4370" y="1788"/>
                  </a:cubicBezTo>
                  <a:cubicBezTo>
                    <a:pt x="4192" y="2071"/>
                    <a:pt x="3908" y="2273"/>
                    <a:pt x="3724" y="2552"/>
                  </a:cubicBezTo>
                  <a:cubicBezTo>
                    <a:pt x="3592" y="2752"/>
                    <a:pt x="3516" y="2984"/>
                    <a:pt x="3440" y="3212"/>
                  </a:cubicBezTo>
                  <a:cubicBezTo>
                    <a:pt x="3405" y="3316"/>
                    <a:pt x="3369" y="3423"/>
                    <a:pt x="3300" y="3508"/>
                  </a:cubicBezTo>
                  <a:cubicBezTo>
                    <a:pt x="3231" y="3593"/>
                    <a:pt x="3120" y="3654"/>
                    <a:pt x="3012" y="3635"/>
                  </a:cubicBezTo>
                  <a:cubicBezTo>
                    <a:pt x="2870" y="3609"/>
                    <a:pt x="2788" y="3465"/>
                    <a:pt x="2705" y="3347"/>
                  </a:cubicBezTo>
                  <a:cubicBezTo>
                    <a:pt x="2505" y="3064"/>
                    <a:pt x="2188" y="2840"/>
                    <a:pt x="2130" y="2499"/>
                  </a:cubicBezTo>
                  <a:cubicBezTo>
                    <a:pt x="2096" y="2304"/>
                    <a:pt x="2147" y="2076"/>
                    <a:pt x="2015" y="1929"/>
                  </a:cubicBezTo>
                  <a:cubicBezTo>
                    <a:pt x="1884" y="1783"/>
                    <a:pt x="1655" y="1808"/>
                    <a:pt x="1464" y="1764"/>
                  </a:cubicBezTo>
                  <a:cubicBezTo>
                    <a:pt x="1170" y="1695"/>
                    <a:pt x="952" y="1445"/>
                    <a:pt x="809" y="1179"/>
                  </a:cubicBezTo>
                  <a:cubicBezTo>
                    <a:pt x="732" y="1035"/>
                    <a:pt x="669" y="881"/>
                    <a:pt x="560" y="759"/>
                  </a:cubicBezTo>
                  <a:cubicBezTo>
                    <a:pt x="463" y="652"/>
                    <a:pt x="337" y="578"/>
                    <a:pt x="225" y="486"/>
                  </a:cubicBezTo>
                  <a:cubicBezTo>
                    <a:pt x="114" y="394"/>
                    <a:pt x="13" y="273"/>
                    <a:pt x="0" y="129"/>
                  </a:cubicBezTo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3600" tIns="48600" rIns="93600" bIns="486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3;p2"/>
            <p:cNvSpPr/>
            <p:nvPr/>
          </p:nvSpPr>
          <p:spPr>
            <a:xfrm rot="7470759">
              <a:off x="6387076" y="3348318"/>
              <a:ext cx="2808974" cy="1522626"/>
            </a:xfrm>
            <a:custGeom>
              <a:avLst/>
              <a:gdLst/>
              <a:ahLst/>
              <a:cxnLst/>
              <a:rect l="l" t="t" r="r" b="b"/>
              <a:pathLst>
                <a:path w="6562" h="3557" fill="none" extrusionOk="0">
                  <a:moveTo>
                    <a:pt x="6562" y="3557"/>
                  </a:moveTo>
                  <a:cubicBezTo>
                    <a:pt x="6254" y="3472"/>
                    <a:pt x="5942" y="3387"/>
                    <a:pt x="5666" y="3226"/>
                  </a:cubicBezTo>
                  <a:cubicBezTo>
                    <a:pt x="5390" y="3065"/>
                    <a:pt x="5150" y="2818"/>
                    <a:pt x="5067" y="2509"/>
                  </a:cubicBezTo>
                  <a:cubicBezTo>
                    <a:pt x="4939" y="2031"/>
                    <a:pt x="5200" y="1476"/>
                    <a:pt x="4951" y="1048"/>
                  </a:cubicBezTo>
                  <a:cubicBezTo>
                    <a:pt x="4743" y="690"/>
                    <a:pt x="4250" y="592"/>
                    <a:pt x="3851" y="702"/>
                  </a:cubicBezTo>
                  <a:cubicBezTo>
                    <a:pt x="3504" y="798"/>
                    <a:pt x="3142" y="1020"/>
                    <a:pt x="2810" y="878"/>
                  </a:cubicBezTo>
                  <a:cubicBezTo>
                    <a:pt x="2679" y="822"/>
                    <a:pt x="2577" y="716"/>
                    <a:pt x="2451" y="651"/>
                  </a:cubicBezTo>
                  <a:cubicBezTo>
                    <a:pt x="2300" y="573"/>
                    <a:pt x="2124" y="559"/>
                    <a:pt x="1954" y="567"/>
                  </a:cubicBezTo>
                  <a:cubicBezTo>
                    <a:pt x="1642" y="583"/>
                    <a:pt x="1333" y="673"/>
                    <a:pt x="1061" y="827"/>
                  </a:cubicBezTo>
                  <a:cubicBezTo>
                    <a:pt x="795" y="978"/>
                    <a:pt x="483" y="1195"/>
                    <a:pt x="217" y="1046"/>
                  </a:cubicBezTo>
                  <a:cubicBezTo>
                    <a:pt x="46" y="950"/>
                    <a:pt x="-22" y="728"/>
                    <a:pt x="7" y="535"/>
                  </a:cubicBezTo>
                  <a:cubicBezTo>
                    <a:pt x="35" y="341"/>
                    <a:pt x="140" y="168"/>
                    <a:pt x="241" y="0"/>
                  </a:cubicBezTo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3600" tIns="48600" rIns="93600" bIns="486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" name="Google Shape;14;p2"/>
          <p:cNvGrpSpPr/>
          <p:nvPr/>
        </p:nvGrpSpPr>
        <p:grpSpPr>
          <a:xfrm>
            <a:off x="-1469964" y="-1662954"/>
            <a:ext cx="11364612" cy="8206175"/>
            <a:chOff x="-1469964" y="-1662954"/>
            <a:chExt cx="11364612" cy="8206175"/>
          </a:xfrm>
        </p:grpSpPr>
        <p:grpSp>
          <p:nvGrpSpPr>
            <p:cNvPr id="15" name="Google Shape;15;p2"/>
            <p:cNvGrpSpPr/>
            <p:nvPr/>
          </p:nvGrpSpPr>
          <p:grpSpPr>
            <a:xfrm>
              <a:off x="-1469964" y="-924310"/>
              <a:ext cx="11364612" cy="7467531"/>
              <a:chOff x="-1469964" y="-924310"/>
              <a:chExt cx="11364612" cy="7467531"/>
            </a:xfrm>
          </p:grpSpPr>
          <p:sp>
            <p:nvSpPr>
              <p:cNvPr id="16" name="Google Shape;16;p2"/>
              <p:cNvSpPr/>
              <p:nvPr/>
            </p:nvSpPr>
            <p:spPr>
              <a:xfrm rot="5222735">
                <a:off x="8072421" y="3415861"/>
                <a:ext cx="1806485" cy="1240563"/>
              </a:xfrm>
              <a:custGeom>
                <a:avLst/>
                <a:gdLst/>
                <a:ahLst/>
                <a:cxnLst/>
                <a:rect l="l" t="t" r="r" b="b"/>
                <a:pathLst>
                  <a:path w="5018" h="3446" extrusionOk="0">
                    <a:moveTo>
                      <a:pt x="3197" y="4"/>
                    </a:moveTo>
                    <a:cubicBezTo>
                      <a:pt x="2131" y="-13"/>
                      <a:pt x="1066" y="20"/>
                      <a:pt x="0" y="8"/>
                    </a:cubicBezTo>
                    <a:cubicBezTo>
                      <a:pt x="-2" y="284"/>
                      <a:pt x="376" y="380"/>
                      <a:pt x="526" y="610"/>
                    </a:cubicBezTo>
                    <a:cubicBezTo>
                      <a:pt x="585" y="701"/>
                      <a:pt x="607" y="810"/>
                      <a:pt x="660" y="904"/>
                    </a:cubicBezTo>
                    <a:cubicBezTo>
                      <a:pt x="859" y="1255"/>
                      <a:pt x="1401" y="1254"/>
                      <a:pt x="1648" y="1574"/>
                    </a:cubicBezTo>
                    <a:cubicBezTo>
                      <a:pt x="1777" y="1739"/>
                      <a:pt x="1802" y="1962"/>
                      <a:pt x="1904" y="2146"/>
                    </a:cubicBezTo>
                    <a:cubicBezTo>
                      <a:pt x="2148" y="2588"/>
                      <a:pt x="2705" y="2675"/>
                      <a:pt x="3109" y="2906"/>
                    </a:cubicBezTo>
                    <a:cubicBezTo>
                      <a:pt x="3307" y="3018"/>
                      <a:pt x="3457" y="3192"/>
                      <a:pt x="3670" y="3274"/>
                    </a:cubicBezTo>
                    <a:cubicBezTo>
                      <a:pt x="3959" y="3386"/>
                      <a:pt x="4317" y="3391"/>
                      <a:pt x="4622" y="3437"/>
                    </a:cubicBezTo>
                    <a:cubicBezTo>
                      <a:pt x="4689" y="3447"/>
                      <a:pt x="4762" y="3456"/>
                      <a:pt x="4821" y="3421"/>
                    </a:cubicBezTo>
                    <a:cubicBezTo>
                      <a:pt x="4911" y="3367"/>
                      <a:pt x="4918" y="3240"/>
                      <a:pt x="4902" y="3136"/>
                    </a:cubicBezTo>
                    <a:cubicBezTo>
                      <a:pt x="4864" y="2898"/>
                      <a:pt x="4908" y="2642"/>
                      <a:pt x="4897" y="2395"/>
                    </a:cubicBezTo>
                    <a:cubicBezTo>
                      <a:pt x="4867" y="1740"/>
                      <a:pt x="5030" y="1090"/>
                      <a:pt x="5017" y="435"/>
                    </a:cubicBezTo>
                    <a:cubicBezTo>
                      <a:pt x="5015" y="300"/>
                      <a:pt x="4992" y="143"/>
                      <a:pt x="4875" y="73"/>
                    </a:cubicBezTo>
                    <a:cubicBezTo>
                      <a:pt x="4813" y="36"/>
                      <a:pt x="4737" y="34"/>
                      <a:pt x="4664" y="32"/>
                    </a:cubicBezTo>
                    <a:cubicBezTo>
                      <a:pt x="4175" y="22"/>
                      <a:pt x="3686" y="11"/>
                      <a:pt x="3197" y="4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7" name="Google Shape;17;p2"/>
              <p:cNvGrpSpPr/>
              <p:nvPr/>
            </p:nvGrpSpPr>
            <p:grpSpPr>
              <a:xfrm>
                <a:off x="-1469964" y="-924310"/>
                <a:ext cx="11364612" cy="7467531"/>
                <a:chOff x="-1469964" y="-924310"/>
                <a:chExt cx="11364612" cy="7467531"/>
              </a:xfrm>
            </p:grpSpPr>
            <p:sp>
              <p:nvSpPr>
                <p:cNvPr id="18" name="Google Shape;18;p2"/>
                <p:cNvSpPr/>
                <p:nvPr/>
              </p:nvSpPr>
              <p:spPr>
                <a:xfrm rot="-3905060">
                  <a:off x="-1117997" y="3407086"/>
                  <a:ext cx="2156764" cy="14050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91" h="3903" extrusionOk="0">
                      <a:moveTo>
                        <a:pt x="4622" y="605"/>
                      </a:moveTo>
                      <a:cubicBezTo>
                        <a:pt x="4797" y="650"/>
                        <a:pt x="4989" y="648"/>
                        <a:pt x="5166" y="652"/>
                      </a:cubicBezTo>
                      <a:cubicBezTo>
                        <a:pt x="5376" y="657"/>
                        <a:pt x="5595" y="678"/>
                        <a:pt x="5770" y="794"/>
                      </a:cubicBezTo>
                      <a:cubicBezTo>
                        <a:pt x="5944" y="910"/>
                        <a:pt x="6052" y="1151"/>
                        <a:pt x="5955" y="1337"/>
                      </a:cubicBezTo>
                      <a:cubicBezTo>
                        <a:pt x="5896" y="1451"/>
                        <a:pt x="5778" y="1519"/>
                        <a:pt x="5679" y="1601"/>
                      </a:cubicBezTo>
                      <a:cubicBezTo>
                        <a:pt x="5432" y="1807"/>
                        <a:pt x="5296" y="2111"/>
                        <a:pt x="5126" y="2384"/>
                      </a:cubicBezTo>
                      <a:cubicBezTo>
                        <a:pt x="5102" y="2422"/>
                        <a:pt x="5076" y="2461"/>
                        <a:pt x="5037" y="2484"/>
                      </a:cubicBezTo>
                      <a:cubicBezTo>
                        <a:pt x="4962" y="2529"/>
                        <a:pt x="4866" y="2500"/>
                        <a:pt x="4781" y="2480"/>
                      </a:cubicBezTo>
                      <a:lnTo>
                        <a:pt x="4781" y="2480"/>
                      </a:lnTo>
                      <a:cubicBezTo>
                        <a:pt x="4684" y="2456"/>
                        <a:pt x="4585" y="2444"/>
                        <a:pt x="4486" y="2444"/>
                      </a:cubicBezTo>
                      <a:cubicBezTo>
                        <a:pt x="4430" y="2444"/>
                        <a:pt x="4375" y="2448"/>
                        <a:pt x="4320" y="2455"/>
                      </a:cubicBezTo>
                      <a:cubicBezTo>
                        <a:pt x="3856" y="2517"/>
                        <a:pt x="4286" y="3047"/>
                        <a:pt x="3894" y="3195"/>
                      </a:cubicBezTo>
                      <a:cubicBezTo>
                        <a:pt x="3767" y="3243"/>
                        <a:pt x="3639" y="3202"/>
                        <a:pt x="3515" y="3273"/>
                      </a:cubicBezTo>
                      <a:cubicBezTo>
                        <a:pt x="3388" y="3345"/>
                        <a:pt x="3301" y="3480"/>
                        <a:pt x="3207" y="3588"/>
                      </a:cubicBezTo>
                      <a:cubicBezTo>
                        <a:pt x="3010" y="3816"/>
                        <a:pt x="2683" y="3987"/>
                        <a:pt x="2409" y="3859"/>
                      </a:cubicBezTo>
                      <a:cubicBezTo>
                        <a:pt x="2362" y="3837"/>
                        <a:pt x="2318" y="3807"/>
                        <a:pt x="2268" y="3796"/>
                      </a:cubicBezTo>
                      <a:cubicBezTo>
                        <a:pt x="2194" y="3780"/>
                        <a:pt x="2118" y="3807"/>
                        <a:pt x="2046" y="3827"/>
                      </a:cubicBezTo>
                      <a:cubicBezTo>
                        <a:pt x="1657" y="3933"/>
                        <a:pt x="1219" y="3833"/>
                        <a:pt x="915" y="3568"/>
                      </a:cubicBezTo>
                      <a:cubicBezTo>
                        <a:pt x="713" y="3392"/>
                        <a:pt x="575" y="3154"/>
                        <a:pt x="455" y="2914"/>
                      </a:cubicBezTo>
                      <a:lnTo>
                        <a:pt x="455" y="2914"/>
                      </a:lnTo>
                      <a:cubicBezTo>
                        <a:pt x="290" y="2586"/>
                        <a:pt x="151" y="2245"/>
                        <a:pt x="41" y="1894"/>
                      </a:cubicBezTo>
                      <a:cubicBezTo>
                        <a:pt x="21" y="1832"/>
                        <a:pt x="2" y="1765"/>
                        <a:pt x="0" y="1699"/>
                      </a:cubicBezTo>
                      <a:lnTo>
                        <a:pt x="0" y="1673"/>
                      </a:lnTo>
                      <a:cubicBezTo>
                        <a:pt x="1" y="1636"/>
                        <a:pt x="8" y="1601"/>
                        <a:pt x="24" y="1567"/>
                      </a:cubicBezTo>
                      <a:cubicBezTo>
                        <a:pt x="60" y="1491"/>
                        <a:pt x="133" y="1439"/>
                        <a:pt x="203" y="1392"/>
                      </a:cubicBezTo>
                      <a:lnTo>
                        <a:pt x="203" y="1392"/>
                      </a:lnTo>
                      <a:cubicBezTo>
                        <a:pt x="387" y="1270"/>
                        <a:pt x="575" y="1153"/>
                        <a:pt x="766" y="1043"/>
                      </a:cubicBezTo>
                      <a:cubicBezTo>
                        <a:pt x="1423" y="664"/>
                        <a:pt x="2118" y="357"/>
                        <a:pt x="2840" y="128"/>
                      </a:cubicBezTo>
                      <a:cubicBezTo>
                        <a:pt x="3126" y="37"/>
                        <a:pt x="3430" y="-42"/>
                        <a:pt x="3723" y="24"/>
                      </a:cubicBezTo>
                      <a:cubicBezTo>
                        <a:pt x="3994" y="85"/>
                        <a:pt x="4133" y="308"/>
                        <a:pt x="4337" y="470"/>
                      </a:cubicBezTo>
                      <a:cubicBezTo>
                        <a:pt x="4422" y="538"/>
                        <a:pt x="4519" y="579"/>
                        <a:pt x="4622" y="605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" name="Google Shape;19;p2"/>
                <p:cNvSpPr/>
                <p:nvPr/>
              </p:nvSpPr>
              <p:spPr>
                <a:xfrm rot="-1190907">
                  <a:off x="-1269040" y="4504507"/>
                  <a:ext cx="2622249" cy="16423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84" h="4562" extrusionOk="0">
                      <a:moveTo>
                        <a:pt x="5173" y="4079"/>
                      </a:moveTo>
                      <a:cubicBezTo>
                        <a:pt x="4960" y="3983"/>
                        <a:pt x="4748" y="3875"/>
                        <a:pt x="4579" y="3714"/>
                      </a:cubicBezTo>
                      <a:cubicBezTo>
                        <a:pt x="4266" y="3417"/>
                        <a:pt x="4132" y="2977"/>
                        <a:pt x="3850" y="2650"/>
                      </a:cubicBezTo>
                      <a:cubicBezTo>
                        <a:pt x="3538" y="2288"/>
                        <a:pt x="3070" y="2096"/>
                        <a:pt x="2604" y="1991"/>
                      </a:cubicBezTo>
                      <a:cubicBezTo>
                        <a:pt x="2138" y="1885"/>
                        <a:pt x="1657" y="1854"/>
                        <a:pt x="1192" y="1742"/>
                      </a:cubicBezTo>
                      <a:cubicBezTo>
                        <a:pt x="955" y="1685"/>
                        <a:pt x="717" y="1605"/>
                        <a:pt x="530" y="1449"/>
                      </a:cubicBezTo>
                      <a:cubicBezTo>
                        <a:pt x="228" y="1198"/>
                        <a:pt x="107" y="796"/>
                        <a:pt x="0" y="419"/>
                      </a:cubicBezTo>
                      <a:cubicBezTo>
                        <a:pt x="1467" y="82"/>
                        <a:pt x="2982" y="13"/>
                        <a:pt x="4487" y="1"/>
                      </a:cubicBezTo>
                      <a:cubicBezTo>
                        <a:pt x="4540" y="1"/>
                        <a:pt x="4593" y="0"/>
                        <a:pt x="4646" y="0"/>
                      </a:cubicBezTo>
                      <a:lnTo>
                        <a:pt x="4735" y="0"/>
                      </a:lnTo>
                      <a:cubicBezTo>
                        <a:pt x="5109" y="1"/>
                        <a:pt x="5484" y="18"/>
                        <a:pt x="5848" y="104"/>
                      </a:cubicBezTo>
                      <a:cubicBezTo>
                        <a:pt x="6292" y="209"/>
                        <a:pt x="6723" y="426"/>
                        <a:pt x="7005" y="784"/>
                      </a:cubicBezTo>
                      <a:cubicBezTo>
                        <a:pt x="7228" y="1069"/>
                        <a:pt x="7341" y="1487"/>
                        <a:pt x="7144" y="1791"/>
                      </a:cubicBezTo>
                      <a:cubicBezTo>
                        <a:pt x="7061" y="1918"/>
                        <a:pt x="6928" y="2019"/>
                        <a:pt x="6891" y="2166"/>
                      </a:cubicBezTo>
                      <a:cubicBezTo>
                        <a:pt x="6859" y="2289"/>
                        <a:pt x="6901" y="2417"/>
                        <a:pt x="6946" y="2535"/>
                      </a:cubicBezTo>
                      <a:cubicBezTo>
                        <a:pt x="7074" y="2871"/>
                        <a:pt x="7233" y="3202"/>
                        <a:pt x="7276" y="3559"/>
                      </a:cubicBezTo>
                      <a:cubicBezTo>
                        <a:pt x="7318" y="3917"/>
                        <a:pt x="7206" y="4495"/>
                        <a:pt x="6779" y="4554"/>
                      </a:cubicBezTo>
                      <a:cubicBezTo>
                        <a:pt x="6301" y="4619"/>
                        <a:pt x="5595" y="4267"/>
                        <a:pt x="5173" y="4079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" name="Google Shape;20;p2"/>
                <p:cNvSpPr/>
                <p:nvPr/>
              </p:nvSpPr>
              <p:spPr>
                <a:xfrm rot="524860">
                  <a:off x="5887015" y="4834434"/>
                  <a:ext cx="2822761" cy="8269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41" h="2297" extrusionOk="0">
                      <a:moveTo>
                        <a:pt x="6245" y="1"/>
                      </a:moveTo>
                      <a:cubicBezTo>
                        <a:pt x="6455" y="9"/>
                        <a:pt x="6667" y="48"/>
                        <a:pt x="6895" y="143"/>
                      </a:cubicBezTo>
                      <a:cubicBezTo>
                        <a:pt x="7164" y="254"/>
                        <a:pt x="7410" y="412"/>
                        <a:pt x="7655" y="570"/>
                      </a:cubicBezTo>
                      <a:cubicBezTo>
                        <a:pt x="7727" y="616"/>
                        <a:pt x="7804" y="668"/>
                        <a:pt x="7831" y="750"/>
                      </a:cubicBezTo>
                      <a:cubicBezTo>
                        <a:pt x="7872" y="874"/>
                        <a:pt x="7779" y="998"/>
                        <a:pt x="7691" y="1094"/>
                      </a:cubicBezTo>
                      <a:lnTo>
                        <a:pt x="7691" y="1094"/>
                      </a:lnTo>
                      <a:cubicBezTo>
                        <a:pt x="7412" y="1395"/>
                        <a:pt x="7112" y="1675"/>
                        <a:pt x="6791" y="1932"/>
                      </a:cubicBezTo>
                      <a:cubicBezTo>
                        <a:pt x="6639" y="2054"/>
                        <a:pt x="6480" y="2172"/>
                        <a:pt x="6296" y="2236"/>
                      </a:cubicBezTo>
                      <a:cubicBezTo>
                        <a:pt x="5941" y="2361"/>
                        <a:pt x="5550" y="2270"/>
                        <a:pt x="5186" y="2178"/>
                      </a:cubicBezTo>
                      <a:cubicBezTo>
                        <a:pt x="4741" y="2067"/>
                        <a:pt x="4392" y="1959"/>
                        <a:pt x="3944" y="2030"/>
                      </a:cubicBezTo>
                      <a:cubicBezTo>
                        <a:pt x="3451" y="2107"/>
                        <a:pt x="2956" y="2033"/>
                        <a:pt x="2465" y="2162"/>
                      </a:cubicBezTo>
                      <a:cubicBezTo>
                        <a:pt x="1991" y="2288"/>
                        <a:pt x="1451" y="2385"/>
                        <a:pt x="1040" y="2118"/>
                      </a:cubicBezTo>
                      <a:cubicBezTo>
                        <a:pt x="865" y="2005"/>
                        <a:pt x="735" y="1836"/>
                        <a:pt x="608" y="1671"/>
                      </a:cubicBezTo>
                      <a:cubicBezTo>
                        <a:pt x="394" y="1393"/>
                        <a:pt x="178" y="1111"/>
                        <a:pt x="34" y="791"/>
                      </a:cubicBezTo>
                      <a:cubicBezTo>
                        <a:pt x="7" y="731"/>
                        <a:pt x="-17" y="660"/>
                        <a:pt x="16" y="603"/>
                      </a:cubicBezTo>
                      <a:cubicBezTo>
                        <a:pt x="39" y="564"/>
                        <a:pt x="83" y="544"/>
                        <a:pt x="125" y="526"/>
                      </a:cubicBezTo>
                      <a:cubicBezTo>
                        <a:pt x="315" y="444"/>
                        <a:pt x="510" y="360"/>
                        <a:pt x="717" y="348"/>
                      </a:cubicBezTo>
                      <a:cubicBezTo>
                        <a:pt x="859" y="340"/>
                        <a:pt x="1001" y="366"/>
                        <a:pt x="1141" y="392"/>
                      </a:cubicBezTo>
                      <a:cubicBezTo>
                        <a:pt x="1527" y="464"/>
                        <a:pt x="1975" y="621"/>
                        <a:pt x="2369" y="565"/>
                      </a:cubicBezTo>
                      <a:cubicBezTo>
                        <a:pt x="2715" y="516"/>
                        <a:pt x="3049" y="391"/>
                        <a:pt x="3403" y="345"/>
                      </a:cubicBezTo>
                      <a:cubicBezTo>
                        <a:pt x="4011" y="267"/>
                        <a:pt x="4620" y="194"/>
                        <a:pt x="5227" y="107"/>
                      </a:cubicBezTo>
                      <a:cubicBezTo>
                        <a:pt x="5595" y="55"/>
                        <a:pt x="5917" y="-11"/>
                        <a:pt x="6245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" name="Google Shape;21;p2"/>
                <p:cNvSpPr/>
                <p:nvPr/>
              </p:nvSpPr>
              <p:spPr>
                <a:xfrm rot="610873">
                  <a:off x="2973007" y="4519115"/>
                  <a:ext cx="2952763" cy="15642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76" h="3007" extrusionOk="0">
                      <a:moveTo>
                        <a:pt x="1031" y="1027"/>
                      </a:moveTo>
                      <a:lnTo>
                        <a:pt x="1031" y="1027"/>
                      </a:lnTo>
                      <a:cubicBezTo>
                        <a:pt x="1378" y="874"/>
                        <a:pt x="1734" y="745"/>
                        <a:pt x="2097" y="639"/>
                      </a:cubicBezTo>
                      <a:cubicBezTo>
                        <a:pt x="2522" y="514"/>
                        <a:pt x="2965" y="581"/>
                        <a:pt x="3324" y="310"/>
                      </a:cubicBezTo>
                      <a:cubicBezTo>
                        <a:pt x="3600" y="102"/>
                        <a:pt x="3952" y="-78"/>
                        <a:pt x="4278" y="36"/>
                      </a:cubicBezTo>
                      <a:cubicBezTo>
                        <a:pt x="4393" y="76"/>
                        <a:pt x="4492" y="150"/>
                        <a:pt x="4590" y="223"/>
                      </a:cubicBezTo>
                      <a:lnTo>
                        <a:pt x="5370" y="805"/>
                      </a:lnTo>
                      <a:cubicBezTo>
                        <a:pt x="5523" y="918"/>
                        <a:pt x="5691" y="1066"/>
                        <a:pt x="5675" y="1255"/>
                      </a:cubicBezTo>
                      <a:cubicBezTo>
                        <a:pt x="5662" y="1413"/>
                        <a:pt x="5524" y="1526"/>
                        <a:pt x="5398" y="1621"/>
                      </a:cubicBezTo>
                      <a:cubicBezTo>
                        <a:pt x="4881" y="2006"/>
                        <a:pt x="4467" y="2345"/>
                        <a:pt x="3836" y="2508"/>
                      </a:cubicBezTo>
                      <a:cubicBezTo>
                        <a:pt x="2874" y="2757"/>
                        <a:pt x="1410" y="3260"/>
                        <a:pt x="432" y="2855"/>
                      </a:cubicBezTo>
                      <a:cubicBezTo>
                        <a:pt x="79" y="2709"/>
                        <a:pt x="-51" y="2362"/>
                        <a:pt x="19" y="1990"/>
                      </a:cubicBezTo>
                      <a:cubicBezTo>
                        <a:pt x="113" y="1487"/>
                        <a:pt x="602" y="1215"/>
                        <a:pt x="1031" y="1027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" name="Google Shape;22;p2"/>
                <p:cNvSpPr/>
                <p:nvPr/>
              </p:nvSpPr>
              <p:spPr>
                <a:xfrm rot="8917163" flipH="1">
                  <a:off x="-654548" y="-471470"/>
                  <a:ext cx="2043365" cy="10825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76" h="3007" extrusionOk="0">
                      <a:moveTo>
                        <a:pt x="1031" y="1027"/>
                      </a:moveTo>
                      <a:lnTo>
                        <a:pt x="1031" y="1027"/>
                      </a:lnTo>
                      <a:cubicBezTo>
                        <a:pt x="1378" y="874"/>
                        <a:pt x="1734" y="745"/>
                        <a:pt x="2097" y="639"/>
                      </a:cubicBezTo>
                      <a:cubicBezTo>
                        <a:pt x="2522" y="514"/>
                        <a:pt x="2965" y="581"/>
                        <a:pt x="3324" y="310"/>
                      </a:cubicBezTo>
                      <a:cubicBezTo>
                        <a:pt x="3600" y="102"/>
                        <a:pt x="3952" y="-78"/>
                        <a:pt x="4278" y="36"/>
                      </a:cubicBezTo>
                      <a:cubicBezTo>
                        <a:pt x="4393" y="76"/>
                        <a:pt x="4492" y="150"/>
                        <a:pt x="4590" y="223"/>
                      </a:cubicBezTo>
                      <a:lnTo>
                        <a:pt x="5370" y="805"/>
                      </a:lnTo>
                      <a:cubicBezTo>
                        <a:pt x="5523" y="918"/>
                        <a:pt x="5691" y="1066"/>
                        <a:pt x="5675" y="1255"/>
                      </a:cubicBezTo>
                      <a:cubicBezTo>
                        <a:pt x="5662" y="1413"/>
                        <a:pt x="5524" y="1526"/>
                        <a:pt x="5398" y="1621"/>
                      </a:cubicBezTo>
                      <a:cubicBezTo>
                        <a:pt x="4881" y="2006"/>
                        <a:pt x="4467" y="2345"/>
                        <a:pt x="3836" y="2508"/>
                      </a:cubicBezTo>
                      <a:cubicBezTo>
                        <a:pt x="2874" y="2757"/>
                        <a:pt x="1410" y="3260"/>
                        <a:pt x="432" y="2855"/>
                      </a:cubicBezTo>
                      <a:cubicBezTo>
                        <a:pt x="79" y="2709"/>
                        <a:pt x="-51" y="2362"/>
                        <a:pt x="19" y="1990"/>
                      </a:cubicBezTo>
                      <a:cubicBezTo>
                        <a:pt x="113" y="1487"/>
                        <a:pt x="602" y="1215"/>
                        <a:pt x="1031" y="1027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" name="Google Shape;23;p2"/>
                <p:cNvSpPr/>
                <p:nvPr/>
              </p:nvSpPr>
              <p:spPr>
                <a:xfrm rot="3560180" flipH="1">
                  <a:off x="7787686" y="3924263"/>
                  <a:ext cx="1534631" cy="22049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73" h="4990" extrusionOk="0">
                      <a:moveTo>
                        <a:pt x="1029" y="4825"/>
                      </a:moveTo>
                      <a:cubicBezTo>
                        <a:pt x="1877" y="4505"/>
                        <a:pt x="2578" y="3895"/>
                        <a:pt x="3260" y="3296"/>
                      </a:cubicBezTo>
                      <a:cubicBezTo>
                        <a:pt x="3352" y="3216"/>
                        <a:pt x="3449" y="3125"/>
                        <a:pt x="3469" y="3005"/>
                      </a:cubicBezTo>
                      <a:cubicBezTo>
                        <a:pt x="3504" y="2792"/>
                        <a:pt x="3286" y="2629"/>
                        <a:pt x="3201" y="2431"/>
                      </a:cubicBezTo>
                      <a:cubicBezTo>
                        <a:pt x="3095" y="2183"/>
                        <a:pt x="3200" y="1882"/>
                        <a:pt x="3087" y="1637"/>
                      </a:cubicBezTo>
                      <a:cubicBezTo>
                        <a:pt x="3028" y="1509"/>
                        <a:pt x="2913" y="1406"/>
                        <a:pt x="2887" y="1268"/>
                      </a:cubicBezTo>
                      <a:cubicBezTo>
                        <a:pt x="2861" y="1122"/>
                        <a:pt x="2940" y="967"/>
                        <a:pt x="2888" y="829"/>
                      </a:cubicBezTo>
                      <a:cubicBezTo>
                        <a:pt x="2859" y="753"/>
                        <a:pt x="2796" y="696"/>
                        <a:pt x="2733" y="646"/>
                      </a:cubicBezTo>
                      <a:cubicBezTo>
                        <a:pt x="2366" y="349"/>
                        <a:pt x="1938" y="130"/>
                        <a:pt x="1484" y="6"/>
                      </a:cubicBezTo>
                      <a:cubicBezTo>
                        <a:pt x="1463" y="0"/>
                        <a:pt x="1440" y="-5"/>
                        <a:pt x="1421" y="4"/>
                      </a:cubicBezTo>
                      <a:cubicBezTo>
                        <a:pt x="1401" y="13"/>
                        <a:pt x="1390" y="35"/>
                        <a:pt x="1381" y="55"/>
                      </a:cubicBezTo>
                      <a:cubicBezTo>
                        <a:pt x="795" y="1373"/>
                        <a:pt x="222" y="2719"/>
                        <a:pt x="21" y="4148"/>
                      </a:cubicBezTo>
                      <a:cubicBezTo>
                        <a:pt x="-14" y="4398"/>
                        <a:pt x="-39" y="4811"/>
                        <a:pt x="238" y="4952"/>
                      </a:cubicBezTo>
                      <a:cubicBezTo>
                        <a:pt x="458" y="5063"/>
                        <a:pt x="822" y="4904"/>
                        <a:pt x="1029" y="482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24" name="Google Shape;24;p2"/>
            <p:cNvGrpSpPr/>
            <p:nvPr/>
          </p:nvGrpSpPr>
          <p:grpSpPr>
            <a:xfrm>
              <a:off x="414831" y="-1662954"/>
              <a:ext cx="4877524" cy="7570818"/>
              <a:chOff x="414831" y="-1662954"/>
              <a:chExt cx="4877524" cy="7570818"/>
            </a:xfrm>
          </p:grpSpPr>
          <p:sp>
            <p:nvSpPr>
              <p:cNvPr id="25" name="Google Shape;25;p2"/>
              <p:cNvSpPr/>
              <p:nvPr/>
            </p:nvSpPr>
            <p:spPr>
              <a:xfrm rot="-7627296" flipH="1">
                <a:off x="2909243" y="-1070576"/>
                <a:ext cx="2229114" cy="1494716"/>
              </a:xfrm>
              <a:custGeom>
                <a:avLst/>
                <a:gdLst/>
                <a:ahLst/>
                <a:cxnLst/>
                <a:rect l="l" t="t" r="r" b="b"/>
                <a:pathLst>
                  <a:path w="6192" h="4152" extrusionOk="0">
                    <a:moveTo>
                      <a:pt x="2384" y="569"/>
                    </a:moveTo>
                    <a:cubicBezTo>
                      <a:pt x="2012" y="400"/>
                      <a:pt x="1638" y="231"/>
                      <a:pt x="1246" y="113"/>
                    </a:cubicBezTo>
                    <a:cubicBezTo>
                      <a:pt x="852" y="-5"/>
                      <a:pt x="466" y="-26"/>
                      <a:pt x="59" y="28"/>
                    </a:cubicBezTo>
                    <a:cubicBezTo>
                      <a:pt x="43" y="30"/>
                      <a:pt x="26" y="32"/>
                      <a:pt x="14" y="42"/>
                    </a:cubicBezTo>
                    <a:cubicBezTo>
                      <a:pt x="1" y="52"/>
                      <a:pt x="-5" y="71"/>
                      <a:pt x="4" y="84"/>
                    </a:cubicBezTo>
                    <a:cubicBezTo>
                      <a:pt x="15" y="99"/>
                      <a:pt x="38" y="96"/>
                      <a:pt x="56" y="92"/>
                    </a:cubicBezTo>
                    <a:cubicBezTo>
                      <a:pt x="515" y="-10"/>
                      <a:pt x="997" y="97"/>
                      <a:pt x="1434" y="247"/>
                    </a:cubicBezTo>
                    <a:cubicBezTo>
                      <a:pt x="1844" y="387"/>
                      <a:pt x="2231" y="583"/>
                      <a:pt x="2613" y="786"/>
                    </a:cubicBezTo>
                    <a:cubicBezTo>
                      <a:pt x="2714" y="839"/>
                      <a:pt x="2856" y="911"/>
                      <a:pt x="2890" y="1030"/>
                    </a:cubicBezTo>
                    <a:cubicBezTo>
                      <a:pt x="2924" y="1149"/>
                      <a:pt x="2854" y="1278"/>
                      <a:pt x="2855" y="1397"/>
                    </a:cubicBezTo>
                    <a:cubicBezTo>
                      <a:pt x="2855" y="1498"/>
                      <a:pt x="2908" y="1590"/>
                      <a:pt x="2931" y="1689"/>
                    </a:cubicBezTo>
                    <a:cubicBezTo>
                      <a:pt x="2975" y="1881"/>
                      <a:pt x="2904" y="2081"/>
                      <a:pt x="2924" y="2277"/>
                    </a:cubicBezTo>
                    <a:cubicBezTo>
                      <a:pt x="2939" y="2422"/>
                      <a:pt x="3003" y="2557"/>
                      <a:pt x="3066" y="2689"/>
                    </a:cubicBezTo>
                    <a:cubicBezTo>
                      <a:pt x="3048" y="2378"/>
                      <a:pt x="3030" y="2067"/>
                      <a:pt x="3051" y="1757"/>
                    </a:cubicBezTo>
                    <a:cubicBezTo>
                      <a:pt x="3066" y="1533"/>
                      <a:pt x="3099" y="1298"/>
                      <a:pt x="3009" y="1092"/>
                    </a:cubicBezTo>
                    <a:cubicBezTo>
                      <a:pt x="3117" y="1183"/>
                      <a:pt x="3204" y="1297"/>
                      <a:pt x="3264" y="1424"/>
                    </a:cubicBezTo>
                    <a:cubicBezTo>
                      <a:pt x="3335" y="1573"/>
                      <a:pt x="3290" y="1678"/>
                      <a:pt x="3259" y="1834"/>
                    </a:cubicBezTo>
                    <a:cubicBezTo>
                      <a:pt x="3214" y="2063"/>
                      <a:pt x="3216" y="2298"/>
                      <a:pt x="3219" y="2531"/>
                    </a:cubicBezTo>
                    <a:cubicBezTo>
                      <a:pt x="3222" y="2766"/>
                      <a:pt x="3229" y="3015"/>
                      <a:pt x="3360" y="3210"/>
                    </a:cubicBezTo>
                    <a:cubicBezTo>
                      <a:pt x="3346" y="3023"/>
                      <a:pt x="3332" y="2836"/>
                      <a:pt x="3317" y="2650"/>
                    </a:cubicBezTo>
                    <a:cubicBezTo>
                      <a:pt x="3307" y="2518"/>
                      <a:pt x="3297" y="2385"/>
                      <a:pt x="3313" y="2254"/>
                    </a:cubicBezTo>
                    <a:cubicBezTo>
                      <a:pt x="3343" y="1996"/>
                      <a:pt x="3486" y="1749"/>
                      <a:pt x="3629" y="1532"/>
                    </a:cubicBezTo>
                    <a:cubicBezTo>
                      <a:pt x="3627" y="1653"/>
                      <a:pt x="3624" y="1774"/>
                      <a:pt x="3621" y="1895"/>
                    </a:cubicBezTo>
                    <a:cubicBezTo>
                      <a:pt x="3618" y="2012"/>
                      <a:pt x="3615" y="2129"/>
                      <a:pt x="3593" y="2244"/>
                    </a:cubicBezTo>
                    <a:cubicBezTo>
                      <a:pt x="3571" y="2355"/>
                      <a:pt x="3530" y="2462"/>
                      <a:pt x="3522" y="2575"/>
                    </a:cubicBezTo>
                    <a:cubicBezTo>
                      <a:pt x="3507" y="2756"/>
                      <a:pt x="3575" y="2933"/>
                      <a:pt x="3642" y="3102"/>
                    </a:cubicBezTo>
                    <a:cubicBezTo>
                      <a:pt x="3688" y="3220"/>
                      <a:pt x="3735" y="3338"/>
                      <a:pt x="3800" y="3447"/>
                    </a:cubicBezTo>
                    <a:cubicBezTo>
                      <a:pt x="3877" y="3575"/>
                      <a:pt x="3976" y="3687"/>
                      <a:pt x="4075" y="3799"/>
                    </a:cubicBezTo>
                    <a:cubicBezTo>
                      <a:pt x="3857" y="3297"/>
                      <a:pt x="3634" y="2747"/>
                      <a:pt x="3771" y="2217"/>
                    </a:cubicBezTo>
                    <a:cubicBezTo>
                      <a:pt x="3799" y="2111"/>
                      <a:pt x="3841" y="2008"/>
                      <a:pt x="3852" y="1898"/>
                    </a:cubicBezTo>
                    <a:cubicBezTo>
                      <a:pt x="3863" y="1789"/>
                      <a:pt x="3836" y="1667"/>
                      <a:pt x="3751" y="1597"/>
                    </a:cubicBezTo>
                    <a:cubicBezTo>
                      <a:pt x="3887" y="1695"/>
                      <a:pt x="4025" y="1758"/>
                      <a:pt x="4004" y="1924"/>
                    </a:cubicBezTo>
                    <a:cubicBezTo>
                      <a:pt x="3974" y="2162"/>
                      <a:pt x="3946" y="2400"/>
                      <a:pt x="3919" y="2639"/>
                    </a:cubicBezTo>
                    <a:cubicBezTo>
                      <a:pt x="3911" y="2712"/>
                      <a:pt x="3903" y="2785"/>
                      <a:pt x="3917" y="2857"/>
                    </a:cubicBezTo>
                    <a:cubicBezTo>
                      <a:pt x="3934" y="2944"/>
                      <a:pt x="3982" y="3021"/>
                      <a:pt x="4029" y="3095"/>
                    </a:cubicBezTo>
                    <a:cubicBezTo>
                      <a:pt x="4260" y="3461"/>
                      <a:pt x="4491" y="3828"/>
                      <a:pt x="4776" y="4152"/>
                    </a:cubicBezTo>
                    <a:lnTo>
                      <a:pt x="4312" y="3048"/>
                    </a:lnTo>
                    <a:cubicBezTo>
                      <a:pt x="4268" y="2942"/>
                      <a:pt x="4223" y="2836"/>
                      <a:pt x="4193" y="2725"/>
                    </a:cubicBezTo>
                    <a:cubicBezTo>
                      <a:pt x="4129" y="2495"/>
                      <a:pt x="4088" y="2250"/>
                      <a:pt x="4153" y="2020"/>
                    </a:cubicBezTo>
                    <a:cubicBezTo>
                      <a:pt x="4147" y="2590"/>
                      <a:pt x="4428" y="3144"/>
                      <a:pt x="4854" y="3522"/>
                    </a:cubicBezTo>
                    <a:lnTo>
                      <a:pt x="4854" y="3522"/>
                    </a:lnTo>
                    <a:cubicBezTo>
                      <a:pt x="4972" y="3627"/>
                      <a:pt x="5100" y="3719"/>
                      <a:pt x="5236" y="3797"/>
                    </a:cubicBezTo>
                    <a:cubicBezTo>
                      <a:pt x="5390" y="3886"/>
                      <a:pt x="5553" y="3957"/>
                      <a:pt x="5723" y="4009"/>
                    </a:cubicBezTo>
                    <a:lnTo>
                      <a:pt x="5380" y="3699"/>
                    </a:lnTo>
                    <a:cubicBezTo>
                      <a:pt x="5191" y="3528"/>
                      <a:pt x="5002" y="3356"/>
                      <a:pt x="4839" y="3160"/>
                    </a:cubicBezTo>
                    <a:cubicBezTo>
                      <a:pt x="4586" y="2855"/>
                      <a:pt x="4403" y="2492"/>
                      <a:pt x="4308" y="2107"/>
                    </a:cubicBezTo>
                    <a:cubicBezTo>
                      <a:pt x="4494" y="2296"/>
                      <a:pt x="4592" y="2552"/>
                      <a:pt x="4771" y="2738"/>
                    </a:cubicBezTo>
                    <a:cubicBezTo>
                      <a:pt x="4940" y="2913"/>
                      <a:pt x="5161" y="3029"/>
                      <a:pt x="5368" y="3159"/>
                    </a:cubicBezTo>
                    <a:cubicBezTo>
                      <a:pt x="5635" y="3325"/>
                      <a:pt x="5918" y="3516"/>
                      <a:pt x="6146" y="3733"/>
                    </a:cubicBezTo>
                    <a:cubicBezTo>
                      <a:pt x="5930" y="3370"/>
                      <a:pt x="5662" y="3038"/>
                      <a:pt x="5355" y="2749"/>
                    </a:cubicBezTo>
                    <a:cubicBezTo>
                      <a:pt x="5026" y="2439"/>
                      <a:pt x="4664" y="2228"/>
                      <a:pt x="4272" y="2009"/>
                    </a:cubicBezTo>
                    <a:cubicBezTo>
                      <a:pt x="4364" y="2061"/>
                      <a:pt x="4512" y="2053"/>
                      <a:pt x="4614" y="2097"/>
                    </a:cubicBezTo>
                    <a:cubicBezTo>
                      <a:pt x="4711" y="2139"/>
                      <a:pt x="4812" y="2179"/>
                      <a:pt x="4908" y="2226"/>
                    </a:cubicBezTo>
                    <a:cubicBezTo>
                      <a:pt x="5147" y="2344"/>
                      <a:pt x="5356" y="2516"/>
                      <a:pt x="5599" y="2627"/>
                    </a:cubicBezTo>
                    <a:cubicBezTo>
                      <a:pt x="5808" y="2722"/>
                      <a:pt x="6052" y="2778"/>
                      <a:pt x="6192" y="2960"/>
                    </a:cubicBezTo>
                    <a:cubicBezTo>
                      <a:pt x="6165" y="2819"/>
                      <a:pt x="6086" y="2688"/>
                      <a:pt x="5975" y="2597"/>
                    </a:cubicBezTo>
                    <a:cubicBezTo>
                      <a:pt x="5911" y="2545"/>
                      <a:pt x="5837" y="2506"/>
                      <a:pt x="5780" y="2446"/>
                    </a:cubicBezTo>
                    <a:cubicBezTo>
                      <a:pt x="5735" y="2399"/>
                      <a:pt x="5702" y="2341"/>
                      <a:pt x="5659" y="2291"/>
                    </a:cubicBezTo>
                    <a:cubicBezTo>
                      <a:pt x="5572" y="2190"/>
                      <a:pt x="5447" y="2129"/>
                      <a:pt x="5322" y="2080"/>
                    </a:cubicBezTo>
                    <a:lnTo>
                      <a:pt x="5322" y="2080"/>
                    </a:lnTo>
                    <a:cubicBezTo>
                      <a:pt x="4986" y="1947"/>
                      <a:pt x="4628" y="1877"/>
                      <a:pt x="4267" y="1873"/>
                    </a:cubicBezTo>
                    <a:cubicBezTo>
                      <a:pt x="4238" y="1872"/>
                      <a:pt x="4247" y="1847"/>
                      <a:pt x="4230" y="1824"/>
                    </a:cubicBezTo>
                    <a:cubicBezTo>
                      <a:pt x="4606" y="1791"/>
                      <a:pt x="5002" y="1773"/>
                      <a:pt x="5341" y="1938"/>
                    </a:cubicBezTo>
                    <a:cubicBezTo>
                      <a:pt x="5410" y="1971"/>
                      <a:pt x="5476" y="2012"/>
                      <a:pt x="5549" y="2034"/>
                    </a:cubicBezTo>
                    <a:cubicBezTo>
                      <a:pt x="5691" y="2078"/>
                      <a:pt x="5847" y="2048"/>
                      <a:pt x="5992" y="2082"/>
                    </a:cubicBezTo>
                    <a:cubicBezTo>
                      <a:pt x="5834" y="2066"/>
                      <a:pt x="5728" y="1915"/>
                      <a:pt x="5591" y="1833"/>
                    </a:cubicBezTo>
                    <a:cubicBezTo>
                      <a:pt x="5454" y="1752"/>
                      <a:pt x="5287" y="1740"/>
                      <a:pt x="5134" y="1697"/>
                    </a:cubicBezTo>
                    <a:cubicBezTo>
                      <a:pt x="4973" y="1652"/>
                      <a:pt x="4821" y="1570"/>
                      <a:pt x="4655" y="1556"/>
                    </a:cubicBezTo>
                    <a:cubicBezTo>
                      <a:pt x="4330" y="1530"/>
                      <a:pt x="3994" y="1707"/>
                      <a:pt x="3735" y="1412"/>
                    </a:cubicBezTo>
                    <a:cubicBezTo>
                      <a:pt x="3995" y="1482"/>
                      <a:pt x="4273" y="1353"/>
                      <a:pt x="4538" y="1398"/>
                    </a:cubicBezTo>
                    <a:cubicBezTo>
                      <a:pt x="4667" y="1419"/>
                      <a:pt x="4787" y="1481"/>
                      <a:pt x="4917" y="1501"/>
                    </a:cubicBezTo>
                    <a:cubicBezTo>
                      <a:pt x="5076" y="1526"/>
                      <a:pt x="5238" y="1485"/>
                      <a:pt x="5394" y="1445"/>
                    </a:cubicBezTo>
                    <a:cubicBezTo>
                      <a:pt x="5225" y="1444"/>
                      <a:pt x="5071" y="1356"/>
                      <a:pt x="4910" y="1304"/>
                    </a:cubicBezTo>
                    <a:cubicBezTo>
                      <a:pt x="4776" y="1260"/>
                      <a:pt x="4635" y="1241"/>
                      <a:pt x="4496" y="1223"/>
                    </a:cubicBezTo>
                    <a:cubicBezTo>
                      <a:pt x="4335" y="1201"/>
                      <a:pt x="4172" y="1179"/>
                      <a:pt x="4011" y="1204"/>
                    </a:cubicBezTo>
                    <a:cubicBezTo>
                      <a:pt x="3664" y="1258"/>
                      <a:pt x="3347" y="1203"/>
                      <a:pt x="3060" y="981"/>
                    </a:cubicBezTo>
                    <a:cubicBezTo>
                      <a:pt x="3218" y="1081"/>
                      <a:pt x="3422" y="1044"/>
                      <a:pt x="3609" y="1059"/>
                    </a:cubicBezTo>
                    <a:cubicBezTo>
                      <a:pt x="3719" y="1069"/>
                      <a:pt x="3831" y="1097"/>
                      <a:pt x="3938" y="1071"/>
                    </a:cubicBezTo>
                    <a:cubicBezTo>
                      <a:pt x="4020" y="1052"/>
                      <a:pt x="4093" y="1001"/>
                      <a:pt x="4177" y="987"/>
                    </a:cubicBezTo>
                    <a:cubicBezTo>
                      <a:pt x="4257" y="974"/>
                      <a:pt x="4339" y="997"/>
                      <a:pt x="4419" y="1010"/>
                    </a:cubicBezTo>
                    <a:lnTo>
                      <a:pt x="4419" y="1010"/>
                    </a:lnTo>
                    <a:cubicBezTo>
                      <a:pt x="4474" y="1018"/>
                      <a:pt x="4528" y="1023"/>
                      <a:pt x="4583" y="1023"/>
                    </a:cubicBezTo>
                    <a:cubicBezTo>
                      <a:pt x="4700" y="1023"/>
                      <a:pt x="4817" y="1003"/>
                      <a:pt x="4927" y="964"/>
                    </a:cubicBezTo>
                    <a:cubicBezTo>
                      <a:pt x="4709" y="974"/>
                      <a:pt x="4513" y="817"/>
                      <a:pt x="4295" y="810"/>
                    </a:cubicBezTo>
                    <a:cubicBezTo>
                      <a:pt x="4178" y="806"/>
                      <a:pt x="4062" y="847"/>
                      <a:pt x="3944" y="846"/>
                    </a:cubicBezTo>
                    <a:cubicBezTo>
                      <a:pt x="3790" y="845"/>
                      <a:pt x="3642" y="772"/>
                      <a:pt x="3489" y="784"/>
                    </a:cubicBezTo>
                    <a:cubicBezTo>
                      <a:pt x="3310" y="799"/>
                      <a:pt x="3177" y="862"/>
                      <a:pt x="2994" y="821"/>
                    </a:cubicBezTo>
                    <a:cubicBezTo>
                      <a:pt x="2882" y="795"/>
                      <a:pt x="2776" y="748"/>
                      <a:pt x="2672" y="700"/>
                    </a:cubicBezTo>
                    <a:lnTo>
                      <a:pt x="2384" y="569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26" name="Google Shape;26;p2"/>
              <p:cNvGrpSpPr/>
              <p:nvPr/>
            </p:nvGrpSpPr>
            <p:grpSpPr>
              <a:xfrm rot="3093046">
                <a:off x="984056" y="3554271"/>
                <a:ext cx="1500081" cy="2178035"/>
                <a:chOff x="5699160" y="192960"/>
                <a:chExt cx="1887840" cy="2741040"/>
              </a:xfrm>
            </p:grpSpPr>
            <p:sp>
              <p:nvSpPr>
                <p:cNvPr id="27" name="Google Shape;27;p2"/>
                <p:cNvSpPr/>
                <p:nvPr/>
              </p:nvSpPr>
              <p:spPr>
                <a:xfrm>
                  <a:off x="6630480" y="1478880"/>
                  <a:ext cx="825120" cy="14551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92" h="4042" extrusionOk="0">
                      <a:moveTo>
                        <a:pt x="6" y="24"/>
                      </a:moveTo>
                      <a:cubicBezTo>
                        <a:pt x="309" y="203"/>
                        <a:pt x="607" y="399"/>
                        <a:pt x="856" y="651"/>
                      </a:cubicBezTo>
                      <a:cubicBezTo>
                        <a:pt x="1064" y="862"/>
                        <a:pt x="1235" y="1108"/>
                        <a:pt x="1377" y="1367"/>
                      </a:cubicBezTo>
                      <a:cubicBezTo>
                        <a:pt x="1523" y="1631"/>
                        <a:pt x="1640" y="1911"/>
                        <a:pt x="1740" y="2195"/>
                      </a:cubicBezTo>
                      <a:cubicBezTo>
                        <a:pt x="1843" y="2484"/>
                        <a:pt x="1929" y="2780"/>
                        <a:pt x="2010" y="3076"/>
                      </a:cubicBezTo>
                      <a:cubicBezTo>
                        <a:pt x="2088" y="3361"/>
                        <a:pt x="2160" y="3648"/>
                        <a:pt x="2239" y="3933"/>
                      </a:cubicBezTo>
                      <a:cubicBezTo>
                        <a:pt x="2248" y="3966"/>
                        <a:pt x="2257" y="3999"/>
                        <a:pt x="2267" y="4032"/>
                      </a:cubicBezTo>
                      <a:cubicBezTo>
                        <a:pt x="2271" y="4048"/>
                        <a:pt x="2296" y="4041"/>
                        <a:pt x="2291" y="4025"/>
                      </a:cubicBezTo>
                      <a:cubicBezTo>
                        <a:pt x="2211" y="3742"/>
                        <a:pt x="2138" y="3456"/>
                        <a:pt x="2061" y="3170"/>
                      </a:cubicBezTo>
                      <a:cubicBezTo>
                        <a:pt x="1981" y="2872"/>
                        <a:pt x="1897" y="2575"/>
                        <a:pt x="1797" y="2282"/>
                      </a:cubicBezTo>
                      <a:cubicBezTo>
                        <a:pt x="1699" y="1994"/>
                        <a:pt x="1586" y="1710"/>
                        <a:pt x="1445" y="1439"/>
                      </a:cubicBezTo>
                      <a:cubicBezTo>
                        <a:pt x="1309" y="1178"/>
                        <a:pt x="1146" y="930"/>
                        <a:pt x="948" y="712"/>
                      </a:cubicBezTo>
                      <a:cubicBezTo>
                        <a:pt x="712" y="453"/>
                        <a:pt x="426" y="249"/>
                        <a:pt x="129" y="68"/>
                      </a:cubicBezTo>
                      <a:cubicBezTo>
                        <a:pt x="92" y="46"/>
                        <a:pt x="56" y="23"/>
                        <a:pt x="19" y="2"/>
                      </a:cubicBezTo>
                      <a:cubicBezTo>
                        <a:pt x="5" y="-7"/>
                        <a:pt x="-8" y="15"/>
                        <a:pt x="6" y="24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8" name="Google Shape;28;p2"/>
                <p:cNvSpPr/>
                <p:nvPr/>
              </p:nvSpPr>
              <p:spPr>
                <a:xfrm>
                  <a:off x="5699160" y="1304640"/>
                  <a:ext cx="1410480" cy="659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18" h="1833" extrusionOk="0">
                      <a:moveTo>
                        <a:pt x="2923" y="353"/>
                      </a:moveTo>
                      <a:cubicBezTo>
                        <a:pt x="2898" y="288"/>
                        <a:pt x="2860" y="228"/>
                        <a:pt x="2811" y="178"/>
                      </a:cubicBezTo>
                      <a:cubicBezTo>
                        <a:pt x="2619" y="-13"/>
                        <a:pt x="2312" y="-17"/>
                        <a:pt x="2043" y="18"/>
                      </a:cubicBezTo>
                      <a:cubicBezTo>
                        <a:pt x="1774" y="52"/>
                        <a:pt x="1488" y="110"/>
                        <a:pt x="1240" y="0"/>
                      </a:cubicBezTo>
                      <a:cubicBezTo>
                        <a:pt x="1389" y="92"/>
                        <a:pt x="1495" y="250"/>
                        <a:pt x="1525" y="422"/>
                      </a:cubicBezTo>
                      <a:cubicBezTo>
                        <a:pt x="1357" y="256"/>
                        <a:pt x="1155" y="78"/>
                        <a:pt x="920" y="102"/>
                      </a:cubicBezTo>
                      <a:cubicBezTo>
                        <a:pt x="818" y="113"/>
                        <a:pt x="724" y="162"/>
                        <a:pt x="630" y="200"/>
                      </a:cubicBezTo>
                      <a:lnTo>
                        <a:pt x="630" y="200"/>
                      </a:lnTo>
                      <a:cubicBezTo>
                        <a:pt x="445" y="275"/>
                        <a:pt x="248" y="313"/>
                        <a:pt x="49" y="313"/>
                      </a:cubicBezTo>
                      <a:cubicBezTo>
                        <a:pt x="33" y="313"/>
                        <a:pt x="17" y="313"/>
                        <a:pt x="0" y="313"/>
                      </a:cubicBezTo>
                      <a:cubicBezTo>
                        <a:pt x="150" y="460"/>
                        <a:pt x="304" y="612"/>
                        <a:pt x="388" y="805"/>
                      </a:cubicBezTo>
                      <a:cubicBezTo>
                        <a:pt x="432" y="905"/>
                        <a:pt x="458" y="1018"/>
                        <a:pt x="536" y="1095"/>
                      </a:cubicBezTo>
                      <a:cubicBezTo>
                        <a:pt x="670" y="1227"/>
                        <a:pt x="888" y="1197"/>
                        <a:pt x="1069" y="1147"/>
                      </a:cubicBezTo>
                      <a:cubicBezTo>
                        <a:pt x="1318" y="1078"/>
                        <a:pt x="1572" y="982"/>
                        <a:pt x="1747" y="792"/>
                      </a:cubicBezTo>
                      <a:cubicBezTo>
                        <a:pt x="1696" y="964"/>
                        <a:pt x="1560" y="1100"/>
                        <a:pt x="1405" y="1190"/>
                      </a:cubicBezTo>
                      <a:cubicBezTo>
                        <a:pt x="1250" y="1280"/>
                        <a:pt x="1075" y="1329"/>
                        <a:pt x="903" y="1378"/>
                      </a:cubicBezTo>
                      <a:lnTo>
                        <a:pt x="1227" y="1510"/>
                      </a:lnTo>
                      <a:cubicBezTo>
                        <a:pt x="1299" y="1540"/>
                        <a:pt x="1372" y="1569"/>
                        <a:pt x="1449" y="1583"/>
                      </a:cubicBezTo>
                      <a:cubicBezTo>
                        <a:pt x="1724" y="1633"/>
                        <a:pt x="2032" y="1544"/>
                        <a:pt x="2275" y="1431"/>
                      </a:cubicBezTo>
                      <a:cubicBezTo>
                        <a:pt x="2473" y="1338"/>
                        <a:pt x="2730" y="1334"/>
                        <a:pt x="2861" y="1159"/>
                      </a:cubicBezTo>
                      <a:cubicBezTo>
                        <a:pt x="2802" y="1258"/>
                        <a:pt x="2741" y="1359"/>
                        <a:pt x="2650" y="1428"/>
                      </a:cubicBezTo>
                      <a:cubicBezTo>
                        <a:pt x="2587" y="1475"/>
                        <a:pt x="2514" y="1504"/>
                        <a:pt x="2442" y="1533"/>
                      </a:cubicBezTo>
                      <a:lnTo>
                        <a:pt x="2039" y="1694"/>
                      </a:lnTo>
                      <a:lnTo>
                        <a:pt x="2039" y="1694"/>
                      </a:lnTo>
                      <a:cubicBezTo>
                        <a:pt x="2276" y="1777"/>
                        <a:pt x="2525" y="1823"/>
                        <a:pt x="2775" y="1832"/>
                      </a:cubicBezTo>
                      <a:cubicBezTo>
                        <a:pt x="2901" y="1836"/>
                        <a:pt x="3028" y="1831"/>
                        <a:pt x="3148" y="1794"/>
                      </a:cubicBezTo>
                      <a:cubicBezTo>
                        <a:pt x="3238" y="1765"/>
                        <a:pt x="3322" y="1719"/>
                        <a:pt x="3413" y="1696"/>
                      </a:cubicBezTo>
                      <a:cubicBezTo>
                        <a:pt x="3585" y="1654"/>
                        <a:pt x="3762" y="1695"/>
                        <a:pt x="3918" y="1765"/>
                      </a:cubicBezTo>
                      <a:cubicBezTo>
                        <a:pt x="3743" y="1648"/>
                        <a:pt x="3763" y="1360"/>
                        <a:pt x="3726" y="1179"/>
                      </a:cubicBezTo>
                      <a:cubicBezTo>
                        <a:pt x="3677" y="938"/>
                        <a:pt x="3546" y="716"/>
                        <a:pt x="3360" y="554"/>
                      </a:cubicBezTo>
                      <a:cubicBezTo>
                        <a:pt x="3219" y="431"/>
                        <a:pt x="3061" y="316"/>
                        <a:pt x="2979" y="149"/>
                      </a:cubicBezTo>
                      <a:cubicBezTo>
                        <a:pt x="3039" y="289"/>
                        <a:pt x="3029" y="457"/>
                        <a:pt x="2953" y="589"/>
                      </a:cubicBezTo>
                      <a:cubicBezTo>
                        <a:pt x="2962" y="510"/>
                        <a:pt x="2952" y="428"/>
                        <a:pt x="2923" y="353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9" name="Google Shape;29;p2"/>
                <p:cNvSpPr/>
                <p:nvPr/>
              </p:nvSpPr>
              <p:spPr>
                <a:xfrm>
                  <a:off x="7164000" y="621000"/>
                  <a:ext cx="171360" cy="1861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6" h="5170" extrusionOk="0">
                      <a:moveTo>
                        <a:pt x="475" y="5155"/>
                      </a:moveTo>
                      <a:cubicBezTo>
                        <a:pt x="383" y="4828"/>
                        <a:pt x="292" y="4500"/>
                        <a:pt x="220" y="4168"/>
                      </a:cubicBezTo>
                      <a:cubicBezTo>
                        <a:pt x="148" y="3836"/>
                        <a:pt x="96" y="3498"/>
                        <a:pt x="84" y="3158"/>
                      </a:cubicBezTo>
                      <a:cubicBezTo>
                        <a:pt x="72" y="2812"/>
                        <a:pt x="117" y="2469"/>
                        <a:pt x="112" y="2124"/>
                      </a:cubicBezTo>
                      <a:cubicBezTo>
                        <a:pt x="106" y="1782"/>
                        <a:pt x="26" y="1446"/>
                        <a:pt x="25" y="1104"/>
                      </a:cubicBezTo>
                      <a:cubicBezTo>
                        <a:pt x="24" y="768"/>
                        <a:pt x="124" y="447"/>
                        <a:pt x="237" y="134"/>
                      </a:cubicBezTo>
                      <a:cubicBezTo>
                        <a:pt x="252" y="95"/>
                        <a:pt x="266" y="55"/>
                        <a:pt x="281" y="16"/>
                      </a:cubicBezTo>
                      <a:cubicBezTo>
                        <a:pt x="286" y="0"/>
                        <a:pt x="262" y="-6"/>
                        <a:pt x="256" y="9"/>
                      </a:cubicBezTo>
                      <a:cubicBezTo>
                        <a:pt x="143" y="318"/>
                        <a:pt x="28" y="634"/>
                        <a:pt x="4" y="965"/>
                      </a:cubicBezTo>
                      <a:cubicBezTo>
                        <a:pt x="-20" y="1310"/>
                        <a:pt x="60" y="1650"/>
                        <a:pt x="81" y="1993"/>
                      </a:cubicBezTo>
                      <a:cubicBezTo>
                        <a:pt x="103" y="2340"/>
                        <a:pt x="54" y="2687"/>
                        <a:pt x="56" y="3034"/>
                      </a:cubicBezTo>
                      <a:cubicBezTo>
                        <a:pt x="58" y="3373"/>
                        <a:pt x="102" y="3711"/>
                        <a:pt x="168" y="4044"/>
                      </a:cubicBezTo>
                      <a:cubicBezTo>
                        <a:pt x="235" y="4379"/>
                        <a:pt x="324" y="4709"/>
                        <a:pt x="416" y="5037"/>
                      </a:cubicBezTo>
                      <a:cubicBezTo>
                        <a:pt x="427" y="5079"/>
                        <a:pt x="439" y="5120"/>
                        <a:pt x="451" y="5162"/>
                      </a:cubicBezTo>
                      <a:cubicBezTo>
                        <a:pt x="455" y="5177"/>
                        <a:pt x="479" y="5171"/>
                        <a:pt x="475" y="515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" name="Google Shape;30;p2"/>
                <p:cNvSpPr/>
                <p:nvPr/>
              </p:nvSpPr>
              <p:spPr>
                <a:xfrm>
                  <a:off x="6837840" y="192960"/>
                  <a:ext cx="749160" cy="15454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81" h="4293" extrusionOk="0">
                      <a:moveTo>
                        <a:pt x="656" y="3609"/>
                      </a:moveTo>
                      <a:cubicBezTo>
                        <a:pt x="519" y="3417"/>
                        <a:pt x="343" y="3257"/>
                        <a:pt x="196" y="3058"/>
                      </a:cubicBezTo>
                      <a:cubicBezTo>
                        <a:pt x="54" y="2864"/>
                        <a:pt x="-43" y="2616"/>
                        <a:pt x="19" y="2383"/>
                      </a:cubicBezTo>
                      <a:cubicBezTo>
                        <a:pt x="214" y="2534"/>
                        <a:pt x="417" y="2676"/>
                        <a:pt x="626" y="2808"/>
                      </a:cubicBezTo>
                      <a:cubicBezTo>
                        <a:pt x="535" y="2595"/>
                        <a:pt x="244" y="2500"/>
                        <a:pt x="201" y="2273"/>
                      </a:cubicBezTo>
                      <a:cubicBezTo>
                        <a:pt x="184" y="2182"/>
                        <a:pt x="213" y="2089"/>
                        <a:pt x="243" y="2002"/>
                      </a:cubicBezTo>
                      <a:lnTo>
                        <a:pt x="243" y="2002"/>
                      </a:lnTo>
                      <a:cubicBezTo>
                        <a:pt x="356" y="1678"/>
                        <a:pt x="500" y="1365"/>
                        <a:pt x="671" y="1067"/>
                      </a:cubicBezTo>
                      <a:lnTo>
                        <a:pt x="671" y="1067"/>
                      </a:lnTo>
                      <a:cubicBezTo>
                        <a:pt x="675" y="1253"/>
                        <a:pt x="726" y="1435"/>
                        <a:pt x="819" y="1595"/>
                      </a:cubicBezTo>
                      <a:cubicBezTo>
                        <a:pt x="819" y="1596"/>
                        <a:pt x="820" y="1597"/>
                        <a:pt x="820" y="1598"/>
                      </a:cubicBezTo>
                      <a:cubicBezTo>
                        <a:pt x="811" y="1434"/>
                        <a:pt x="802" y="1271"/>
                        <a:pt x="793" y="1107"/>
                      </a:cubicBezTo>
                      <a:cubicBezTo>
                        <a:pt x="790" y="1064"/>
                        <a:pt x="788" y="1020"/>
                        <a:pt x="799" y="979"/>
                      </a:cubicBezTo>
                      <a:cubicBezTo>
                        <a:pt x="811" y="931"/>
                        <a:pt x="840" y="890"/>
                        <a:pt x="869" y="850"/>
                      </a:cubicBezTo>
                      <a:cubicBezTo>
                        <a:pt x="1139" y="486"/>
                        <a:pt x="1501" y="191"/>
                        <a:pt x="1912" y="0"/>
                      </a:cubicBezTo>
                      <a:cubicBezTo>
                        <a:pt x="1792" y="248"/>
                        <a:pt x="1834" y="545"/>
                        <a:pt x="1929" y="803"/>
                      </a:cubicBezTo>
                      <a:cubicBezTo>
                        <a:pt x="1964" y="896"/>
                        <a:pt x="2005" y="990"/>
                        <a:pt x="2003" y="1089"/>
                      </a:cubicBezTo>
                      <a:cubicBezTo>
                        <a:pt x="1999" y="1263"/>
                        <a:pt x="1861" y="1405"/>
                        <a:pt x="1711" y="1494"/>
                      </a:cubicBezTo>
                      <a:cubicBezTo>
                        <a:pt x="1561" y="1582"/>
                        <a:pt x="1391" y="1636"/>
                        <a:pt x="1250" y="1737"/>
                      </a:cubicBezTo>
                      <a:lnTo>
                        <a:pt x="1250" y="1737"/>
                      </a:lnTo>
                      <a:cubicBezTo>
                        <a:pt x="1480" y="1686"/>
                        <a:pt x="1701" y="1601"/>
                        <a:pt x="1906" y="1483"/>
                      </a:cubicBezTo>
                      <a:cubicBezTo>
                        <a:pt x="1966" y="1448"/>
                        <a:pt x="2024" y="1411"/>
                        <a:pt x="2081" y="1371"/>
                      </a:cubicBezTo>
                      <a:cubicBezTo>
                        <a:pt x="2009" y="1672"/>
                        <a:pt x="2109" y="2013"/>
                        <a:pt x="1957" y="2283"/>
                      </a:cubicBezTo>
                      <a:cubicBezTo>
                        <a:pt x="1795" y="2570"/>
                        <a:pt x="1427" y="2647"/>
                        <a:pt x="1142" y="2811"/>
                      </a:cubicBezTo>
                      <a:cubicBezTo>
                        <a:pt x="1456" y="2768"/>
                        <a:pt x="1759" y="2645"/>
                        <a:pt x="2013" y="2455"/>
                      </a:cubicBezTo>
                      <a:cubicBezTo>
                        <a:pt x="1904" y="2727"/>
                        <a:pt x="1967" y="3038"/>
                        <a:pt x="1897" y="3322"/>
                      </a:cubicBezTo>
                      <a:cubicBezTo>
                        <a:pt x="1845" y="3538"/>
                        <a:pt x="1713" y="3733"/>
                        <a:pt x="1534" y="3864"/>
                      </a:cubicBezTo>
                      <a:cubicBezTo>
                        <a:pt x="1487" y="3898"/>
                        <a:pt x="929" y="4265"/>
                        <a:pt x="949" y="4293"/>
                      </a:cubicBezTo>
                      <a:cubicBezTo>
                        <a:pt x="883" y="4199"/>
                        <a:pt x="867" y="4080"/>
                        <a:pt x="835" y="3970"/>
                      </a:cubicBezTo>
                      <a:cubicBezTo>
                        <a:pt x="795" y="3832"/>
                        <a:pt x="731" y="3716"/>
                        <a:pt x="656" y="3609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cxnSp>
        <p:nvCxnSpPr>
          <p:cNvPr id="31" name="Google Shape;31;p2"/>
          <p:cNvCxnSpPr/>
          <p:nvPr/>
        </p:nvCxnSpPr>
        <p:spPr>
          <a:xfrm>
            <a:off x="715100" y="-10525"/>
            <a:ext cx="0" cy="2814300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grpSp>
        <p:nvGrpSpPr>
          <p:cNvPr id="52" name="Google Shape;52;p4"/>
          <p:cNvGrpSpPr/>
          <p:nvPr/>
        </p:nvGrpSpPr>
        <p:grpSpPr>
          <a:xfrm>
            <a:off x="-1596700" y="-1142375"/>
            <a:ext cx="11927756" cy="8220119"/>
            <a:chOff x="-1596700" y="-1142375"/>
            <a:chExt cx="11927756" cy="8220119"/>
          </a:xfrm>
        </p:grpSpPr>
        <p:grpSp>
          <p:nvGrpSpPr>
            <p:cNvPr id="53" name="Google Shape;53;p4"/>
            <p:cNvGrpSpPr/>
            <p:nvPr/>
          </p:nvGrpSpPr>
          <p:grpSpPr>
            <a:xfrm>
              <a:off x="-66342" y="3618233"/>
              <a:ext cx="1652425" cy="2399230"/>
              <a:chOff x="8428908" y="2949233"/>
              <a:chExt cx="1652425" cy="2399230"/>
            </a:xfrm>
          </p:grpSpPr>
          <p:sp>
            <p:nvSpPr>
              <p:cNvPr id="54" name="Google Shape;54;p4"/>
              <p:cNvSpPr/>
              <p:nvPr/>
            </p:nvSpPr>
            <p:spPr>
              <a:xfrm flipH="1">
                <a:off x="8543922" y="4074798"/>
                <a:ext cx="722226" cy="1273665"/>
              </a:xfrm>
              <a:custGeom>
                <a:avLst/>
                <a:gdLst/>
                <a:ahLst/>
                <a:cxnLst/>
                <a:rect l="l" t="t" r="r" b="b"/>
                <a:pathLst>
                  <a:path w="2292" h="4042" extrusionOk="0">
                    <a:moveTo>
                      <a:pt x="6" y="24"/>
                    </a:moveTo>
                    <a:cubicBezTo>
                      <a:pt x="309" y="203"/>
                      <a:pt x="607" y="399"/>
                      <a:pt x="856" y="651"/>
                    </a:cubicBezTo>
                    <a:cubicBezTo>
                      <a:pt x="1064" y="862"/>
                      <a:pt x="1235" y="1108"/>
                      <a:pt x="1377" y="1367"/>
                    </a:cubicBezTo>
                    <a:cubicBezTo>
                      <a:pt x="1523" y="1631"/>
                      <a:pt x="1640" y="1911"/>
                      <a:pt x="1740" y="2195"/>
                    </a:cubicBezTo>
                    <a:cubicBezTo>
                      <a:pt x="1843" y="2484"/>
                      <a:pt x="1929" y="2780"/>
                      <a:pt x="2010" y="3076"/>
                    </a:cubicBezTo>
                    <a:cubicBezTo>
                      <a:pt x="2088" y="3361"/>
                      <a:pt x="2160" y="3648"/>
                      <a:pt x="2239" y="3933"/>
                    </a:cubicBezTo>
                    <a:cubicBezTo>
                      <a:pt x="2248" y="3966"/>
                      <a:pt x="2257" y="3999"/>
                      <a:pt x="2267" y="4032"/>
                    </a:cubicBezTo>
                    <a:cubicBezTo>
                      <a:pt x="2271" y="4048"/>
                      <a:pt x="2296" y="4041"/>
                      <a:pt x="2291" y="4025"/>
                    </a:cubicBezTo>
                    <a:cubicBezTo>
                      <a:pt x="2211" y="3742"/>
                      <a:pt x="2138" y="3456"/>
                      <a:pt x="2061" y="3170"/>
                    </a:cubicBezTo>
                    <a:cubicBezTo>
                      <a:pt x="1981" y="2872"/>
                      <a:pt x="1897" y="2575"/>
                      <a:pt x="1797" y="2282"/>
                    </a:cubicBezTo>
                    <a:cubicBezTo>
                      <a:pt x="1699" y="1994"/>
                      <a:pt x="1586" y="1710"/>
                      <a:pt x="1445" y="1439"/>
                    </a:cubicBezTo>
                    <a:cubicBezTo>
                      <a:pt x="1309" y="1178"/>
                      <a:pt x="1146" y="930"/>
                      <a:pt x="948" y="712"/>
                    </a:cubicBezTo>
                    <a:cubicBezTo>
                      <a:pt x="712" y="453"/>
                      <a:pt x="426" y="249"/>
                      <a:pt x="129" y="68"/>
                    </a:cubicBezTo>
                    <a:cubicBezTo>
                      <a:pt x="92" y="46"/>
                      <a:pt x="56" y="23"/>
                      <a:pt x="19" y="2"/>
                    </a:cubicBezTo>
                    <a:cubicBezTo>
                      <a:pt x="5" y="-7"/>
                      <a:pt x="-8" y="15"/>
                      <a:pt x="6" y="24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" name="Google Shape;55;p4"/>
              <p:cNvSpPr/>
              <p:nvPr/>
            </p:nvSpPr>
            <p:spPr>
              <a:xfrm flipH="1">
                <a:off x="8846742" y="3922286"/>
                <a:ext cx="1234591" cy="577592"/>
              </a:xfrm>
              <a:custGeom>
                <a:avLst/>
                <a:gdLst/>
                <a:ahLst/>
                <a:cxnLst/>
                <a:rect l="l" t="t" r="r" b="b"/>
                <a:pathLst>
                  <a:path w="3918" h="1833" extrusionOk="0">
                    <a:moveTo>
                      <a:pt x="2923" y="353"/>
                    </a:moveTo>
                    <a:cubicBezTo>
                      <a:pt x="2898" y="288"/>
                      <a:pt x="2860" y="228"/>
                      <a:pt x="2811" y="178"/>
                    </a:cubicBezTo>
                    <a:cubicBezTo>
                      <a:pt x="2619" y="-13"/>
                      <a:pt x="2312" y="-17"/>
                      <a:pt x="2043" y="18"/>
                    </a:cubicBezTo>
                    <a:cubicBezTo>
                      <a:pt x="1774" y="52"/>
                      <a:pt x="1488" y="110"/>
                      <a:pt x="1240" y="0"/>
                    </a:cubicBezTo>
                    <a:cubicBezTo>
                      <a:pt x="1389" y="92"/>
                      <a:pt x="1495" y="250"/>
                      <a:pt x="1525" y="422"/>
                    </a:cubicBezTo>
                    <a:cubicBezTo>
                      <a:pt x="1357" y="256"/>
                      <a:pt x="1155" y="78"/>
                      <a:pt x="920" y="102"/>
                    </a:cubicBezTo>
                    <a:cubicBezTo>
                      <a:pt x="818" y="113"/>
                      <a:pt x="724" y="162"/>
                      <a:pt x="630" y="200"/>
                    </a:cubicBezTo>
                    <a:lnTo>
                      <a:pt x="630" y="200"/>
                    </a:lnTo>
                    <a:cubicBezTo>
                      <a:pt x="445" y="275"/>
                      <a:pt x="248" y="313"/>
                      <a:pt x="49" y="313"/>
                    </a:cubicBezTo>
                    <a:cubicBezTo>
                      <a:pt x="33" y="313"/>
                      <a:pt x="17" y="313"/>
                      <a:pt x="0" y="313"/>
                    </a:cubicBezTo>
                    <a:cubicBezTo>
                      <a:pt x="150" y="460"/>
                      <a:pt x="304" y="612"/>
                      <a:pt x="388" y="805"/>
                    </a:cubicBezTo>
                    <a:cubicBezTo>
                      <a:pt x="432" y="905"/>
                      <a:pt x="458" y="1018"/>
                      <a:pt x="536" y="1095"/>
                    </a:cubicBezTo>
                    <a:cubicBezTo>
                      <a:pt x="670" y="1227"/>
                      <a:pt x="888" y="1197"/>
                      <a:pt x="1069" y="1147"/>
                    </a:cubicBezTo>
                    <a:cubicBezTo>
                      <a:pt x="1318" y="1078"/>
                      <a:pt x="1572" y="982"/>
                      <a:pt x="1747" y="792"/>
                    </a:cubicBezTo>
                    <a:cubicBezTo>
                      <a:pt x="1696" y="964"/>
                      <a:pt x="1560" y="1100"/>
                      <a:pt x="1405" y="1190"/>
                    </a:cubicBezTo>
                    <a:cubicBezTo>
                      <a:pt x="1250" y="1280"/>
                      <a:pt x="1075" y="1329"/>
                      <a:pt x="903" y="1378"/>
                    </a:cubicBezTo>
                    <a:lnTo>
                      <a:pt x="1227" y="1510"/>
                    </a:lnTo>
                    <a:cubicBezTo>
                      <a:pt x="1299" y="1540"/>
                      <a:pt x="1372" y="1569"/>
                      <a:pt x="1449" y="1583"/>
                    </a:cubicBezTo>
                    <a:cubicBezTo>
                      <a:pt x="1724" y="1633"/>
                      <a:pt x="2032" y="1544"/>
                      <a:pt x="2275" y="1431"/>
                    </a:cubicBezTo>
                    <a:cubicBezTo>
                      <a:pt x="2473" y="1338"/>
                      <a:pt x="2730" y="1334"/>
                      <a:pt x="2861" y="1159"/>
                    </a:cubicBezTo>
                    <a:cubicBezTo>
                      <a:pt x="2802" y="1258"/>
                      <a:pt x="2741" y="1359"/>
                      <a:pt x="2650" y="1428"/>
                    </a:cubicBezTo>
                    <a:cubicBezTo>
                      <a:pt x="2587" y="1475"/>
                      <a:pt x="2514" y="1504"/>
                      <a:pt x="2442" y="1533"/>
                    </a:cubicBezTo>
                    <a:lnTo>
                      <a:pt x="2039" y="1694"/>
                    </a:lnTo>
                    <a:lnTo>
                      <a:pt x="2039" y="1694"/>
                    </a:lnTo>
                    <a:cubicBezTo>
                      <a:pt x="2276" y="1777"/>
                      <a:pt x="2525" y="1823"/>
                      <a:pt x="2775" y="1832"/>
                    </a:cubicBezTo>
                    <a:cubicBezTo>
                      <a:pt x="2901" y="1836"/>
                      <a:pt x="3028" y="1831"/>
                      <a:pt x="3148" y="1794"/>
                    </a:cubicBezTo>
                    <a:cubicBezTo>
                      <a:pt x="3238" y="1765"/>
                      <a:pt x="3322" y="1719"/>
                      <a:pt x="3413" y="1696"/>
                    </a:cubicBezTo>
                    <a:cubicBezTo>
                      <a:pt x="3585" y="1654"/>
                      <a:pt x="3762" y="1695"/>
                      <a:pt x="3918" y="1765"/>
                    </a:cubicBezTo>
                    <a:cubicBezTo>
                      <a:pt x="3743" y="1648"/>
                      <a:pt x="3763" y="1360"/>
                      <a:pt x="3726" y="1179"/>
                    </a:cubicBezTo>
                    <a:cubicBezTo>
                      <a:pt x="3677" y="938"/>
                      <a:pt x="3546" y="716"/>
                      <a:pt x="3360" y="554"/>
                    </a:cubicBezTo>
                    <a:cubicBezTo>
                      <a:pt x="3219" y="431"/>
                      <a:pt x="3061" y="316"/>
                      <a:pt x="2979" y="149"/>
                    </a:cubicBezTo>
                    <a:cubicBezTo>
                      <a:pt x="3039" y="289"/>
                      <a:pt x="3029" y="457"/>
                      <a:pt x="2953" y="589"/>
                    </a:cubicBezTo>
                    <a:cubicBezTo>
                      <a:pt x="2962" y="510"/>
                      <a:pt x="2952" y="428"/>
                      <a:pt x="2923" y="35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" name="Google Shape;56;p4"/>
              <p:cNvSpPr/>
              <p:nvPr/>
            </p:nvSpPr>
            <p:spPr>
              <a:xfrm flipH="1">
                <a:off x="8649167" y="3323896"/>
                <a:ext cx="149991" cy="1629106"/>
              </a:xfrm>
              <a:custGeom>
                <a:avLst/>
                <a:gdLst/>
                <a:ahLst/>
                <a:cxnLst/>
                <a:rect l="l" t="t" r="r" b="b"/>
                <a:pathLst>
                  <a:path w="476" h="5170" extrusionOk="0">
                    <a:moveTo>
                      <a:pt x="475" y="5155"/>
                    </a:moveTo>
                    <a:cubicBezTo>
                      <a:pt x="383" y="4828"/>
                      <a:pt x="292" y="4500"/>
                      <a:pt x="220" y="4168"/>
                    </a:cubicBezTo>
                    <a:cubicBezTo>
                      <a:pt x="148" y="3836"/>
                      <a:pt x="96" y="3498"/>
                      <a:pt x="84" y="3158"/>
                    </a:cubicBezTo>
                    <a:cubicBezTo>
                      <a:pt x="72" y="2812"/>
                      <a:pt x="117" y="2469"/>
                      <a:pt x="112" y="2124"/>
                    </a:cubicBezTo>
                    <a:cubicBezTo>
                      <a:pt x="106" y="1782"/>
                      <a:pt x="26" y="1446"/>
                      <a:pt x="25" y="1104"/>
                    </a:cubicBezTo>
                    <a:cubicBezTo>
                      <a:pt x="24" y="768"/>
                      <a:pt x="124" y="447"/>
                      <a:pt x="237" y="134"/>
                    </a:cubicBezTo>
                    <a:cubicBezTo>
                      <a:pt x="252" y="95"/>
                      <a:pt x="266" y="55"/>
                      <a:pt x="281" y="16"/>
                    </a:cubicBezTo>
                    <a:cubicBezTo>
                      <a:pt x="286" y="0"/>
                      <a:pt x="262" y="-6"/>
                      <a:pt x="256" y="9"/>
                    </a:cubicBezTo>
                    <a:cubicBezTo>
                      <a:pt x="143" y="318"/>
                      <a:pt x="28" y="634"/>
                      <a:pt x="4" y="965"/>
                    </a:cubicBezTo>
                    <a:cubicBezTo>
                      <a:pt x="-20" y="1310"/>
                      <a:pt x="60" y="1650"/>
                      <a:pt x="81" y="1993"/>
                    </a:cubicBezTo>
                    <a:cubicBezTo>
                      <a:pt x="103" y="2340"/>
                      <a:pt x="54" y="2687"/>
                      <a:pt x="56" y="3034"/>
                    </a:cubicBezTo>
                    <a:cubicBezTo>
                      <a:pt x="58" y="3373"/>
                      <a:pt x="102" y="3711"/>
                      <a:pt x="168" y="4044"/>
                    </a:cubicBezTo>
                    <a:cubicBezTo>
                      <a:pt x="235" y="4379"/>
                      <a:pt x="324" y="4709"/>
                      <a:pt x="416" y="5037"/>
                    </a:cubicBezTo>
                    <a:cubicBezTo>
                      <a:pt x="427" y="5079"/>
                      <a:pt x="439" y="5120"/>
                      <a:pt x="451" y="5162"/>
                    </a:cubicBezTo>
                    <a:cubicBezTo>
                      <a:pt x="455" y="5177"/>
                      <a:pt x="479" y="5171"/>
                      <a:pt x="475" y="5155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" name="Google Shape;57;p4"/>
              <p:cNvSpPr/>
              <p:nvPr/>
            </p:nvSpPr>
            <p:spPr>
              <a:xfrm flipH="1">
                <a:off x="8428908" y="2949233"/>
                <a:ext cx="655739" cy="1352756"/>
              </a:xfrm>
              <a:custGeom>
                <a:avLst/>
                <a:gdLst/>
                <a:ahLst/>
                <a:cxnLst/>
                <a:rect l="l" t="t" r="r" b="b"/>
                <a:pathLst>
                  <a:path w="2081" h="4293" extrusionOk="0">
                    <a:moveTo>
                      <a:pt x="656" y="3609"/>
                    </a:moveTo>
                    <a:cubicBezTo>
                      <a:pt x="519" y="3417"/>
                      <a:pt x="343" y="3257"/>
                      <a:pt x="196" y="3058"/>
                    </a:cubicBezTo>
                    <a:cubicBezTo>
                      <a:pt x="54" y="2864"/>
                      <a:pt x="-43" y="2616"/>
                      <a:pt x="19" y="2383"/>
                    </a:cubicBezTo>
                    <a:cubicBezTo>
                      <a:pt x="214" y="2534"/>
                      <a:pt x="417" y="2676"/>
                      <a:pt x="626" y="2808"/>
                    </a:cubicBezTo>
                    <a:cubicBezTo>
                      <a:pt x="535" y="2595"/>
                      <a:pt x="244" y="2500"/>
                      <a:pt x="201" y="2273"/>
                    </a:cubicBezTo>
                    <a:cubicBezTo>
                      <a:pt x="184" y="2182"/>
                      <a:pt x="213" y="2089"/>
                      <a:pt x="243" y="2002"/>
                    </a:cubicBezTo>
                    <a:lnTo>
                      <a:pt x="243" y="2002"/>
                    </a:lnTo>
                    <a:cubicBezTo>
                      <a:pt x="356" y="1678"/>
                      <a:pt x="500" y="1365"/>
                      <a:pt x="671" y="1067"/>
                    </a:cubicBezTo>
                    <a:lnTo>
                      <a:pt x="671" y="1067"/>
                    </a:lnTo>
                    <a:cubicBezTo>
                      <a:pt x="675" y="1253"/>
                      <a:pt x="726" y="1435"/>
                      <a:pt x="819" y="1595"/>
                    </a:cubicBezTo>
                    <a:cubicBezTo>
                      <a:pt x="819" y="1596"/>
                      <a:pt x="820" y="1597"/>
                      <a:pt x="820" y="1598"/>
                    </a:cubicBezTo>
                    <a:cubicBezTo>
                      <a:pt x="811" y="1434"/>
                      <a:pt x="802" y="1271"/>
                      <a:pt x="793" y="1107"/>
                    </a:cubicBezTo>
                    <a:cubicBezTo>
                      <a:pt x="790" y="1064"/>
                      <a:pt x="788" y="1020"/>
                      <a:pt x="799" y="979"/>
                    </a:cubicBezTo>
                    <a:cubicBezTo>
                      <a:pt x="811" y="931"/>
                      <a:pt x="840" y="890"/>
                      <a:pt x="869" y="850"/>
                    </a:cubicBezTo>
                    <a:cubicBezTo>
                      <a:pt x="1139" y="486"/>
                      <a:pt x="1501" y="191"/>
                      <a:pt x="1912" y="0"/>
                    </a:cubicBezTo>
                    <a:cubicBezTo>
                      <a:pt x="1792" y="248"/>
                      <a:pt x="1834" y="545"/>
                      <a:pt x="1929" y="803"/>
                    </a:cubicBezTo>
                    <a:cubicBezTo>
                      <a:pt x="1964" y="896"/>
                      <a:pt x="2005" y="990"/>
                      <a:pt x="2003" y="1089"/>
                    </a:cubicBezTo>
                    <a:cubicBezTo>
                      <a:pt x="1999" y="1263"/>
                      <a:pt x="1861" y="1405"/>
                      <a:pt x="1711" y="1494"/>
                    </a:cubicBezTo>
                    <a:cubicBezTo>
                      <a:pt x="1561" y="1582"/>
                      <a:pt x="1391" y="1636"/>
                      <a:pt x="1250" y="1737"/>
                    </a:cubicBezTo>
                    <a:lnTo>
                      <a:pt x="1250" y="1737"/>
                    </a:lnTo>
                    <a:cubicBezTo>
                      <a:pt x="1480" y="1686"/>
                      <a:pt x="1701" y="1601"/>
                      <a:pt x="1906" y="1483"/>
                    </a:cubicBezTo>
                    <a:cubicBezTo>
                      <a:pt x="1966" y="1448"/>
                      <a:pt x="2024" y="1411"/>
                      <a:pt x="2081" y="1371"/>
                    </a:cubicBezTo>
                    <a:cubicBezTo>
                      <a:pt x="2009" y="1672"/>
                      <a:pt x="2109" y="2013"/>
                      <a:pt x="1957" y="2283"/>
                    </a:cubicBezTo>
                    <a:cubicBezTo>
                      <a:pt x="1795" y="2570"/>
                      <a:pt x="1427" y="2647"/>
                      <a:pt x="1142" y="2811"/>
                    </a:cubicBezTo>
                    <a:cubicBezTo>
                      <a:pt x="1456" y="2768"/>
                      <a:pt x="1759" y="2645"/>
                      <a:pt x="2013" y="2455"/>
                    </a:cubicBezTo>
                    <a:cubicBezTo>
                      <a:pt x="1904" y="2727"/>
                      <a:pt x="1967" y="3038"/>
                      <a:pt x="1897" y="3322"/>
                    </a:cubicBezTo>
                    <a:cubicBezTo>
                      <a:pt x="1845" y="3538"/>
                      <a:pt x="1713" y="3733"/>
                      <a:pt x="1534" y="3864"/>
                    </a:cubicBezTo>
                    <a:cubicBezTo>
                      <a:pt x="1487" y="3898"/>
                      <a:pt x="929" y="4265"/>
                      <a:pt x="949" y="4293"/>
                    </a:cubicBezTo>
                    <a:cubicBezTo>
                      <a:pt x="883" y="4199"/>
                      <a:pt x="867" y="4080"/>
                      <a:pt x="835" y="3970"/>
                    </a:cubicBezTo>
                    <a:cubicBezTo>
                      <a:pt x="795" y="3832"/>
                      <a:pt x="731" y="3716"/>
                      <a:pt x="656" y="360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8" name="Google Shape;58;p4"/>
            <p:cNvSpPr/>
            <p:nvPr/>
          </p:nvSpPr>
          <p:spPr>
            <a:xfrm rot="859585" flipH="1">
              <a:off x="7607642" y="2850776"/>
              <a:ext cx="2192504" cy="3150159"/>
            </a:xfrm>
            <a:custGeom>
              <a:avLst/>
              <a:gdLst/>
              <a:ahLst/>
              <a:cxnLst/>
              <a:rect l="l" t="t" r="r" b="b"/>
              <a:pathLst>
                <a:path w="3473" h="4990" extrusionOk="0">
                  <a:moveTo>
                    <a:pt x="1029" y="4825"/>
                  </a:moveTo>
                  <a:cubicBezTo>
                    <a:pt x="1877" y="4505"/>
                    <a:pt x="2578" y="3895"/>
                    <a:pt x="3260" y="3296"/>
                  </a:cubicBezTo>
                  <a:cubicBezTo>
                    <a:pt x="3352" y="3216"/>
                    <a:pt x="3449" y="3125"/>
                    <a:pt x="3469" y="3005"/>
                  </a:cubicBezTo>
                  <a:cubicBezTo>
                    <a:pt x="3504" y="2792"/>
                    <a:pt x="3286" y="2629"/>
                    <a:pt x="3201" y="2431"/>
                  </a:cubicBezTo>
                  <a:cubicBezTo>
                    <a:pt x="3095" y="2183"/>
                    <a:pt x="3200" y="1882"/>
                    <a:pt x="3087" y="1637"/>
                  </a:cubicBezTo>
                  <a:cubicBezTo>
                    <a:pt x="3028" y="1509"/>
                    <a:pt x="2913" y="1406"/>
                    <a:pt x="2887" y="1268"/>
                  </a:cubicBezTo>
                  <a:cubicBezTo>
                    <a:pt x="2861" y="1122"/>
                    <a:pt x="2940" y="967"/>
                    <a:pt x="2888" y="829"/>
                  </a:cubicBezTo>
                  <a:cubicBezTo>
                    <a:pt x="2859" y="753"/>
                    <a:pt x="2796" y="696"/>
                    <a:pt x="2733" y="646"/>
                  </a:cubicBezTo>
                  <a:cubicBezTo>
                    <a:pt x="2366" y="349"/>
                    <a:pt x="1938" y="130"/>
                    <a:pt x="1484" y="6"/>
                  </a:cubicBezTo>
                  <a:cubicBezTo>
                    <a:pt x="1463" y="0"/>
                    <a:pt x="1440" y="-5"/>
                    <a:pt x="1421" y="4"/>
                  </a:cubicBezTo>
                  <a:cubicBezTo>
                    <a:pt x="1401" y="13"/>
                    <a:pt x="1390" y="35"/>
                    <a:pt x="1381" y="55"/>
                  </a:cubicBezTo>
                  <a:cubicBezTo>
                    <a:pt x="795" y="1373"/>
                    <a:pt x="222" y="2719"/>
                    <a:pt x="21" y="4148"/>
                  </a:cubicBezTo>
                  <a:cubicBezTo>
                    <a:pt x="-14" y="4398"/>
                    <a:pt x="-39" y="4811"/>
                    <a:pt x="238" y="4952"/>
                  </a:cubicBezTo>
                  <a:cubicBezTo>
                    <a:pt x="458" y="5063"/>
                    <a:pt x="822" y="4904"/>
                    <a:pt x="1029" y="482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9;p4"/>
            <p:cNvSpPr/>
            <p:nvPr/>
          </p:nvSpPr>
          <p:spPr>
            <a:xfrm rot="-5400000">
              <a:off x="-359775" y="-1032207"/>
              <a:ext cx="1914480" cy="2099880"/>
            </a:xfrm>
            <a:custGeom>
              <a:avLst/>
              <a:gdLst/>
              <a:ahLst/>
              <a:cxnLst/>
              <a:rect l="l" t="t" r="r" b="b"/>
              <a:pathLst>
                <a:path w="5318" h="5833" extrusionOk="0">
                  <a:moveTo>
                    <a:pt x="1372" y="297"/>
                  </a:moveTo>
                  <a:cubicBezTo>
                    <a:pt x="1139" y="340"/>
                    <a:pt x="900" y="348"/>
                    <a:pt x="666" y="318"/>
                  </a:cubicBezTo>
                  <a:cubicBezTo>
                    <a:pt x="499" y="297"/>
                    <a:pt x="333" y="258"/>
                    <a:pt x="164" y="255"/>
                  </a:cubicBezTo>
                  <a:cubicBezTo>
                    <a:pt x="133" y="255"/>
                    <a:pt x="99" y="256"/>
                    <a:pt x="73" y="273"/>
                  </a:cubicBezTo>
                  <a:cubicBezTo>
                    <a:pt x="39" y="295"/>
                    <a:pt x="25" y="337"/>
                    <a:pt x="16" y="376"/>
                  </a:cubicBezTo>
                  <a:cubicBezTo>
                    <a:pt x="-27" y="571"/>
                    <a:pt x="17" y="783"/>
                    <a:pt x="134" y="944"/>
                  </a:cubicBezTo>
                  <a:cubicBezTo>
                    <a:pt x="239" y="1090"/>
                    <a:pt x="397" y="1194"/>
                    <a:pt x="487" y="1350"/>
                  </a:cubicBezTo>
                  <a:cubicBezTo>
                    <a:pt x="581" y="1514"/>
                    <a:pt x="596" y="1729"/>
                    <a:pt x="742" y="1850"/>
                  </a:cubicBezTo>
                  <a:cubicBezTo>
                    <a:pt x="843" y="1934"/>
                    <a:pt x="983" y="1949"/>
                    <a:pt x="1101" y="2008"/>
                  </a:cubicBezTo>
                  <a:cubicBezTo>
                    <a:pt x="1349" y="2130"/>
                    <a:pt x="1383" y="2418"/>
                    <a:pt x="1593" y="2558"/>
                  </a:cubicBezTo>
                  <a:cubicBezTo>
                    <a:pt x="1656" y="2600"/>
                    <a:pt x="1731" y="2621"/>
                    <a:pt x="1793" y="2665"/>
                  </a:cubicBezTo>
                  <a:cubicBezTo>
                    <a:pt x="1855" y="2708"/>
                    <a:pt x="1904" y="2786"/>
                    <a:pt x="1880" y="2858"/>
                  </a:cubicBezTo>
                  <a:cubicBezTo>
                    <a:pt x="1866" y="2896"/>
                    <a:pt x="1835" y="2925"/>
                    <a:pt x="1814" y="2960"/>
                  </a:cubicBezTo>
                  <a:cubicBezTo>
                    <a:pt x="1734" y="3095"/>
                    <a:pt x="1834" y="3262"/>
                    <a:pt x="1921" y="3393"/>
                  </a:cubicBezTo>
                  <a:cubicBezTo>
                    <a:pt x="2146" y="3732"/>
                    <a:pt x="1770" y="4119"/>
                    <a:pt x="1978" y="4427"/>
                  </a:cubicBezTo>
                  <a:cubicBezTo>
                    <a:pt x="2009" y="4473"/>
                    <a:pt x="2049" y="4511"/>
                    <a:pt x="2077" y="4558"/>
                  </a:cubicBezTo>
                  <a:cubicBezTo>
                    <a:pt x="2155" y="4688"/>
                    <a:pt x="2127" y="4852"/>
                    <a:pt x="2113" y="5004"/>
                  </a:cubicBezTo>
                  <a:cubicBezTo>
                    <a:pt x="2089" y="5271"/>
                    <a:pt x="2128" y="5569"/>
                    <a:pt x="2327" y="5749"/>
                  </a:cubicBezTo>
                  <a:cubicBezTo>
                    <a:pt x="2385" y="5802"/>
                    <a:pt x="2462" y="5844"/>
                    <a:pt x="2540" y="5831"/>
                  </a:cubicBezTo>
                  <a:cubicBezTo>
                    <a:pt x="2622" y="5817"/>
                    <a:pt x="2681" y="5748"/>
                    <a:pt x="2736" y="5687"/>
                  </a:cubicBezTo>
                  <a:cubicBezTo>
                    <a:pt x="2961" y="5435"/>
                    <a:pt x="3233" y="5225"/>
                    <a:pt x="3532" y="5070"/>
                  </a:cubicBezTo>
                  <a:cubicBezTo>
                    <a:pt x="3816" y="4924"/>
                    <a:pt x="4174" y="4897"/>
                    <a:pt x="4416" y="4689"/>
                  </a:cubicBezTo>
                  <a:cubicBezTo>
                    <a:pt x="4844" y="4320"/>
                    <a:pt x="4963" y="3690"/>
                    <a:pt x="5146" y="3183"/>
                  </a:cubicBezTo>
                  <a:cubicBezTo>
                    <a:pt x="5241" y="2920"/>
                    <a:pt x="5334" y="2647"/>
                    <a:pt x="5316" y="2367"/>
                  </a:cubicBezTo>
                  <a:cubicBezTo>
                    <a:pt x="5290" y="1964"/>
                    <a:pt x="5036" y="1612"/>
                    <a:pt x="4759" y="1317"/>
                  </a:cubicBezTo>
                  <a:lnTo>
                    <a:pt x="4759" y="1317"/>
                  </a:lnTo>
                  <a:cubicBezTo>
                    <a:pt x="4427" y="964"/>
                    <a:pt x="4049" y="658"/>
                    <a:pt x="3634" y="407"/>
                  </a:cubicBezTo>
                  <a:cubicBezTo>
                    <a:pt x="3235" y="165"/>
                    <a:pt x="2760" y="-32"/>
                    <a:pt x="2284" y="4"/>
                  </a:cubicBezTo>
                  <a:cubicBezTo>
                    <a:pt x="1998" y="25"/>
                    <a:pt x="1809" y="189"/>
                    <a:pt x="1536" y="261"/>
                  </a:cubicBezTo>
                  <a:cubicBezTo>
                    <a:pt x="1482" y="275"/>
                    <a:pt x="1427" y="287"/>
                    <a:pt x="1372" y="29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60;p4"/>
            <p:cNvSpPr/>
            <p:nvPr/>
          </p:nvSpPr>
          <p:spPr>
            <a:xfrm rot="10189127" flipH="1">
              <a:off x="-1481693" y="-893723"/>
              <a:ext cx="2952763" cy="1564291"/>
            </a:xfrm>
            <a:custGeom>
              <a:avLst/>
              <a:gdLst/>
              <a:ahLst/>
              <a:cxnLst/>
              <a:rect l="l" t="t" r="r" b="b"/>
              <a:pathLst>
                <a:path w="5676" h="3007" extrusionOk="0">
                  <a:moveTo>
                    <a:pt x="1031" y="1027"/>
                  </a:moveTo>
                  <a:lnTo>
                    <a:pt x="1031" y="1027"/>
                  </a:lnTo>
                  <a:cubicBezTo>
                    <a:pt x="1378" y="874"/>
                    <a:pt x="1734" y="745"/>
                    <a:pt x="2097" y="639"/>
                  </a:cubicBezTo>
                  <a:cubicBezTo>
                    <a:pt x="2522" y="514"/>
                    <a:pt x="2965" y="581"/>
                    <a:pt x="3324" y="310"/>
                  </a:cubicBezTo>
                  <a:cubicBezTo>
                    <a:pt x="3600" y="102"/>
                    <a:pt x="3952" y="-78"/>
                    <a:pt x="4278" y="36"/>
                  </a:cubicBezTo>
                  <a:cubicBezTo>
                    <a:pt x="4393" y="76"/>
                    <a:pt x="4492" y="150"/>
                    <a:pt x="4590" y="223"/>
                  </a:cubicBezTo>
                  <a:lnTo>
                    <a:pt x="5370" y="805"/>
                  </a:lnTo>
                  <a:cubicBezTo>
                    <a:pt x="5523" y="918"/>
                    <a:pt x="5691" y="1066"/>
                    <a:pt x="5675" y="1255"/>
                  </a:cubicBezTo>
                  <a:cubicBezTo>
                    <a:pt x="5662" y="1413"/>
                    <a:pt x="5524" y="1526"/>
                    <a:pt x="5398" y="1621"/>
                  </a:cubicBezTo>
                  <a:cubicBezTo>
                    <a:pt x="4881" y="2006"/>
                    <a:pt x="4467" y="2345"/>
                    <a:pt x="3836" y="2508"/>
                  </a:cubicBezTo>
                  <a:cubicBezTo>
                    <a:pt x="2874" y="2757"/>
                    <a:pt x="1410" y="3260"/>
                    <a:pt x="432" y="2855"/>
                  </a:cubicBezTo>
                  <a:cubicBezTo>
                    <a:pt x="79" y="2709"/>
                    <a:pt x="-51" y="2362"/>
                    <a:pt x="19" y="1990"/>
                  </a:cubicBezTo>
                  <a:cubicBezTo>
                    <a:pt x="113" y="1487"/>
                    <a:pt x="602" y="1215"/>
                    <a:pt x="1031" y="102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61;p4"/>
            <p:cNvSpPr/>
            <p:nvPr/>
          </p:nvSpPr>
          <p:spPr>
            <a:xfrm rot="7243833" flipH="1">
              <a:off x="6540991" y="3703177"/>
              <a:ext cx="3660129" cy="2384494"/>
            </a:xfrm>
            <a:custGeom>
              <a:avLst/>
              <a:gdLst/>
              <a:ahLst/>
              <a:cxnLst/>
              <a:rect l="l" t="t" r="r" b="b"/>
              <a:pathLst>
                <a:path w="5991" h="3903" extrusionOk="0">
                  <a:moveTo>
                    <a:pt x="4622" y="605"/>
                  </a:moveTo>
                  <a:cubicBezTo>
                    <a:pt x="4797" y="650"/>
                    <a:pt x="4989" y="648"/>
                    <a:pt x="5166" y="652"/>
                  </a:cubicBezTo>
                  <a:cubicBezTo>
                    <a:pt x="5376" y="657"/>
                    <a:pt x="5595" y="678"/>
                    <a:pt x="5770" y="794"/>
                  </a:cubicBezTo>
                  <a:cubicBezTo>
                    <a:pt x="5944" y="910"/>
                    <a:pt x="6052" y="1151"/>
                    <a:pt x="5955" y="1337"/>
                  </a:cubicBezTo>
                  <a:cubicBezTo>
                    <a:pt x="5896" y="1451"/>
                    <a:pt x="5778" y="1519"/>
                    <a:pt x="5679" y="1601"/>
                  </a:cubicBezTo>
                  <a:cubicBezTo>
                    <a:pt x="5432" y="1807"/>
                    <a:pt x="5296" y="2111"/>
                    <a:pt x="5126" y="2384"/>
                  </a:cubicBezTo>
                  <a:cubicBezTo>
                    <a:pt x="5102" y="2422"/>
                    <a:pt x="5076" y="2461"/>
                    <a:pt x="5037" y="2484"/>
                  </a:cubicBezTo>
                  <a:cubicBezTo>
                    <a:pt x="4962" y="2529"/>
                    <a:pt x="4866" y="2500"/>
                    <a:pt x="4781" y="2480"/>
                  </a:cubicBezTo>
                  <a:lnTo>
                    <a:pt x="4781" y="2480"/>
                  </a:lnTo>
                  <a:cubicBezTo>
                    <a:pt x="4684" y="2456"/>
                    <a:pt x="4585" y="2444"/>
                    <a:pt x="4486" y="2444"/>
                  </a:cubicBezTo>
                  <a:cubicBezTo>
                    <a:pt x="4430" y="2444"/>
                    <a:pt x="4375" y="2448"/>
                    <a:pt x="4320" y="2455"/>
                  </a:cubicBezTo>
                  <a:cubicBezTo>
                    <a:pt x="3856" y="2517"/>
                    <a:pt x="4286" y="3047"/>
                    <a:pt x="3894" y="3195"/>
                  </a:cubicBezTo>
                  <a:cubicBezTo>
                    <a:pt x="3767" y="3243"/>
                    <a:pt x="3639" y="3202"/>
                    <a:pt x="3515" y="3273"/>
                  </a:cubicBezTo>
                  <a:cubicBezTo>
                    <a:pt x="3388" y="3345"/>
                    <a:pt x="3301" y="3480"/>
                    <a:pt x="3207" y="3588"/>
                  </a:cubicBezTo>
                  <a:cubicBezTo>
                    <a:pt x="3010" y="3816"/>
                    <a:pt x="2683" y="3987"/>
                    <a:pt x="2409" y="3859"/>
                  </a:cubicBezTo>
                  <a:cubicBezTo>
                    <a:pt x="2362" y="3837"/>
                    <a:pt x="2318" y="3807"/>
                    <a:pt x="2268" y="3796"/>
                  </a:cubicBezTo>
                  <a:cubicBezTo>
                    <a:pt x="2194" y="3780"/>
                    <a:pt x="2118" y="3807"/>
                    <a:pt x="2046" y="3827"/>
                  </a:cubicBezTo>
                  <a:cubicBezTo>
                    <a:pt x="1657" y="3933"/>
                    <a:pt x="1219" y="3833"/>
                    <a:pt x="915" y="3568"/>
                  </a:cubicBezTo>
                  <a:cubicBezTo>
                    <a:pt x="713" y="3392"/>
                    <a:pt x="575" y="3154"/>
                    <a:pt x="455" y="2914"/>
                  </a:cubicBezTo>
                  <a:lnTo>
                    <a:pt x="455" y="2914"/>
                  </a:lnTo>
                  <a:cubicBezTo>
                    <a:pt x="290" y="2586"/>
                    <a:pt x="151" y="2245"/>
                    <a:pt x="41" y="1894"/>
                  </a:cubicBezTo>
                  <a:cubicBezTo>
                    <a:pt x="21" y="1832"/>
                    <a:pt x="2" y="1765"/>
                    <a:pt x="0" y="1699"/>
                  </a:cubicBezTo>
                  <a:lnTo>
                    <a:pt x="0" y="1673"/>
                  </a:lnTo>
                  <a:cubicBezTo>
                    <a:pt x="1" y="1636"/>
                    <a:pt x="8" y="1601"/>
                    <a:pt x="24" y="1567"/>
                  </a:cubicBezTo>
                  <a:cubicBezTo>
                    <a:pt x="60" y="1491"/>
                    <a:pt x="133" y="1439"/>
                    <a:pt x="203" y="1392"/>
                  </a:cubicBezTo>
                  <a:lnTo>
                    <a:pt x="203" y="1392"/>
                  </a:lnTo>
                  <a:cubicBezTo>
                    <a:pt x="387" y="1270"/>
                    <a:pt x="575" y="1153"/>
                    <a:pt x="766" y="1043"/>
                  </a:cubicBezTo>
                  <a:cubicBezTo>
                    <a:pt x="1423" y="664"/>
                    <a:pt x="2118" y="357"/>
                    <a:pt x="2840" y="128"/>
                  </a:cubicBezTo>
                  <a:cubicBezTo>
                    <a:pt x="3126" y="37"/>
                    <a:pt x="3430" y="-42"/>
                    <a:pt x="3723" y="24"/>
                  </a:cubicBezTo>
                  <a:cubicBezTo>
                    <a:pt x="3994" y="85"/>
                    <a:pt x="4133" y="308"/>
                    <a:pt x="4337" y="470"/>
                  </a:cubicBezTo>
                  <a:cubicBezTo>
                    <a:pt x="4422" y="538"/>
                    <a:pt x="4519" y="579"/>
                    <a:pt x="4622" y="60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62" name="Google Shape;62;p4"/>
          <p:cNvCxnSpPr/>
          <p:nvPr/>
        </p:nvCxnSpPr>
        <p:spPr>
          <a:xfrm>
            <a:off x="563575" y="-10525"/>
            <a:ext cx="0" cy="995700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8"/>
          <p:cNvSpPr/>
          <p:nvPr/>
        </p:nvSpPr>
        <p:spPr>
          <a:xfrm rot="10620316">
            <a:off x="7753562" y="3623127"/>
            <a:ext cx="1876974" cy="1472349"/>
          </a:xfrm>
          <a:custGeom>
            <a:avLst/>
            <a:gdLst/>
            <a:ahLst/>
            <a:cxnLst/>
            <a:rect l="l" t="t" r="r" b="b"/>
            <a:pathLst>
              <a:path w="4719" h="3639" fill="none" extrusionOk="0">
                <a:moveTo>
                  <a:pt x="4719" y="0"/>
                </a:moveTo>
                <a:cubicBezTo>
                  <a:pt x="4515" y="368"/>
                  <a:pt x="4426" y="800"/>
                  <a:pt x="4469" y="1220"/>
                </a:cubicBezTo>
                <a:cubicBezTo>
                  <a:pt x="4478" y="1316"/>
                  <a:pt x="4495" y="1414"/>
                  <a:pt x="4482" y="1510"/>
                </a:cubicBezTo>
                <a:cubicBezTo>
                  <a:pt x="4469" y="1610"/>
                  <a:pt x="4424" y="1703"/>
                  <a:pt x="4370" y="1788"/>
                </a:cubicBezTo>
                <a:cubicBezTo>
                  <a:pt x="4192" y="2071"/>
                  <a:pt x="3908" y="2273"/>
                  <a:pt x="3724" y="2552"/>
                </a:cubicBezTo>
                <a:cubicBezTo>
                  <a:pt x="3592" y="2752"/>
                  <a:pt x="3516" y="2984"/>
                  <a:pt x="3440" y="3212"/>
                </a:cubicBezTo>
                <a:cubicBezTo>
                  <a:pt x="3405" y="3316"/>
                  <a:pt x="3369" y="3423"/>
                  <a:pt x="3300" y="3508"/>
                </a:cubicBezTo>
                <a:cubicBezTo>
                  <a:pt x="3231" y="3593"/>
                  <a:pt x="3120" y="3654"/>
                  <a:pt x="3012" y="3635"/>
                </a:cubicBezTo>
                <a:cubicBezTo>
                  <a:pt x="2870" y="3609"/>
                  <a:pt x="2788" y="3465"/>
                  <a:pt x="2705" y="3347"/>
                </a:cubicBezTo>
                <a:cubicBezTo>
                  <a:pt x="2505" y="3064"/>
                  <a:pt x="2188" y="2840"/>
                  <a:pt x="2130" y="2499"/>
                </a:cubicBezTo>
                <a:cubicBezTo>
                  <a:pt x="2096" y="2304"/>
                  <a:pt x="2147" y="2076"/>
                  <a:pt x="2015" y="1929"/>
                </a:cubicBezTo>
                <a:cubicBezTo>
                  <a:pt x="1884" y="1783"/>
                  <a:pt x="1655" y="1808"/>
                  <a:pt x="1464" y="1764"/>
                </a:cubicBezTo>
                <a:cubicBezTo>
                  <a:pt x="1170" y="1695"/>
                  <a:pt x="952" y="1445"/>
                  <a:pt x="809" y="1179"/>
                </a:cubicBezTo>
                <a:cubicBezTo>
                  <a:pt x="732" y="1035"/>
                  <a:pt x="669" y="881"/>
                  <a:pt x="560" y="759"/>
                </a:cubicBezTo>
                <a:cubicBezTo>
                  <a:pt x="463" y="652"/>
                  <a:pt x="337" y="578"/>
                  <a:pt x="225" y="486"/>
                </a:cubicBezTo>
                <a:cubicBezTo>
                  <a:pt x="114" y="394"/>
                  <a:pt x="13" y="273"/>
                  <a:pt x="0" y="129"/>
                </a:cubicBezTo>
              </a:path>
            </a:pathLst>
          </a:custGeom>
          <a:noFill/>
          <a:ln w="9525" cap="flat" cmpd="sng">
            <a:solidFill>
              <a:schemeClr val="accent3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3600" tIns="48600" rIns="93600" bIns="486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6" name="Google Shape;106;p8"/>
          <p:cNvGrpSpPr/>
          <p:nvPr/>
        </p:nvGrpSpPr>
        <p:grpSpPr>
          <a:xfrm>
            <a:off x="-1443791" y="-1098494"/>
            <a:ext cx="11636626" cy="7500167"/>
            <a:chOff x="-1443791" y="-1098494"/>
            <a:chExt cx="11636626" cy="7500167"/>
          </a:xfrm>
        </p:grpSpPr>
        <p:sp>
          <p:nvSpPr>
            <p:cNvPr id="107" name="Google Shape;107;p8"/>
            <p:cNvSpPr/>
            <p:nvPr/>
          </p:nvSpPr>
          <p:spPr>
            <a:xfrm rot="3650574" flipH="1">
              <a:off x="7782729" y="-627780"/>
              <a:ext cx="1806489" cy="1240566"/>
            </a:xfrm>
            <a:custGeom>
              <a:avLst/>
              <a:gdLst/>
              <a:ahLst/>
              <a:cxnLst/>
              <a:rect l="l" t="t" r="r" b="b"/>
              <a:pathLst>
                <a:path w="5018" h="3446" extrusionOk="0">
                  <a:moveTo>
                    <a:pt x="3197" y="4"/>
                  </a:moveTo>
                  <a:cubicBezTo>
                    <a:pt x="2131" y="-13"/>
                    <a:pt x="1066" y="20"/>
                    <a:pt x="0" y="8"/>
                  </a:cubicBezTo>
                  <a:cubicBezTo>
                    <a:pt x="-2" y="284"/>
                    <a:pt x="376" y="380"/>
                    <a:pt x="526" y="610"/>
                  </a:cubicBezTo>
                  <a:cubicBezTo>
                    <a:pt x="585" y="701"/>
                    <a:pt x="607" y="810"/>
                    <a:pt x="660" y="904"/>
                  </a:cubicBezTo>
                  <a:cubicBezTo>
                    <a:pt x="859" y="1255"/>
                    <a:pt x="1401" y="1254"/>
                    <a:pt x="1648" y="1574"/>
                  </a:cubicBezTo>
                  <a:cubicBezTo>
                    <a:pt x="1777" y="1739"/>
                    <a:pt x="1802" y="1962"/>
                    <a:pt x="1904" y="2146"/>
                  </a:cubicBezTo>
                  <a:cubicBezTo>
                    <a:pt x="2148" y="2588"/>
                    <a:pt x="2705" y="2675"/>
                    <a:pt x="3109" y="2906"/>
                  </a:cubicBezTo>
                  <a:cubicBezTo>
                    <a:pt x="3307" y="3018"/>
                    <a:pt x="3457" y="3192"/>
                    <a:pt x="3670" y="3274"/>
                  </a:cubicBezTo>
                  <a:cubicBezTo>
                    <a:pt x="3959" y="3386"/>
                    <a:pt x="4317" y="3391"/>
                    <a:pt x="4622" y="3437"/>
                  </a:cubicBezTo>
                  <a:cubicBezTo>
                    <a:pt x="4689" y="3447"/>
                    <a:pt x="4762" y="3456"/>
                    <a:pt x="4821" y="3421"/>
                  </a:cubicBezTo>
                  <a:cubicBezTo>
                    <a:pt x="4911" y="3367"/>
                    <a:pt x="4918" y="3240"/>
                    <a:pt x="4902" y="3136"/>
                  </a:cubicBezTo>
                  <a:cubicBezTo>
                    <a:pt x="4864" y="2898"/>
                    <a:pt x="4908" y="2642"/>
                    <a:pt x="4897" y="2395"/>
                  </a:cubicBezTo>
                  <a:cubicBezTo>
                    <a:pt x="4867" y="1740"/>
                    <a:pt x="5030" y="1090"/>
                    <a:pt x="5017" y="435"/>
                  </a:cubicBezTo>
                  <a:cubicBezTo>
                    <a:pt x="5015" y="300"/>
                    <a:pt x="4992" y="143"/>
                    <a:pt x="4875" y="73"/>
                  </a:cubicBezTo>
                  <a:cubicBezTo>
                    <a:pt x="4813" y="36"/>
                    <a:pt x="4737" y="34"/>
                    <a:pt x="4664" y="32"/>
                  </a:cubicBezTo>
                  <a:cubicBezTo>
                    <a:pt x="4175" y="22"/>
                    <a:pt x="3686" y="11"/>
                    <a:pt x="3197" y="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8"/>
            <p:cNvSpPr/>
            <p:nvPr/>
          </p:nvSpPr>
          <p:spPr>
            <a:xfrm rot="-3560180">
              <a:off x="-172603" y="4050688"/>
              <a:ext cx="1534631" cy="2204944"/>
            </a:xfrm>
            <a:custGeom>
              <a:avLst/>
              <a:gdLst/>
              <a:ahLst/>
              <a:cxnLst/>
              <a:rect l="l" t="t" r="r" b="b"/>
              <a:pathLst>
                <a:path w="3473" h="4990" extrusionOk="0">
                  <a:moveTo>
                    <a:pt x="1029" y="4825"/>
                  </a:moveTo>
                  <a:cubicBezTo>
                    <a:pt x="1877" y="4505"/>
                    <a:pt x="2578" y="3895"/>
                    <a:pt x="3260" y="3296"/>
                  </a:cubicBezTo>
                  <a:cubicBezTo>
                    <a:pt x="3352" y="3216"/>
                    <a:pt x="3449" y="3125"/>
                    <a:pt x="3469" y="3005"/>
                  </a:cubicBezTo>
                  <a:cubicBezTo>
                    <a:pt x="3504" y="2792"/>
                    <a:pt x="3286" y="2629"/>
                    <a:pt x="3201" y="2431"/>
                  </a:cubicBezTo>
                  <a:cubicBezTo>
                    <a:pt x="3095" y="2183"/>
                    <a:pt x="3200" y="1882"/>
                    <a:pt x="3087" y="1637"/>
                  </a:cubicBezTo>
                  <a:cubicBezTo>
                    <a:pt x="3028" y="1509"/>
                    <a:pt x="2913" y="1406"/>
                    <a:pt x="2887" y="1268"/>
                  </a:cubicBezTo>
                  <a:cubicBezTo>
                    <a:pt x="2861" y="1122"/>
                    <a:pt x="2940" y="967"/>
                    <a:pt x="2888" y="829"/>
                  </a:cubicBezTo>
                  <a:cubicBezTo>
                    <a:pt x="2859" y="753"/>
                    <a:pt x="2796" y="696"/>
                    <a:pt x="2733" y="646"/>
                  </a:cubicBezTo>
                  <a:cubicBezTo>
                    <a:pt x="2366" y="349"/>
                    <a:pt x="1938" y="130"/>
                    <a:pt x="1484" y="6"/>
                  </a:cubicBezTo>
                  <a:cubicBezTo>
                    <a:pt x="1463" y="0"/>
                    <a:pt x="1440" y="-5"/>
                    <a:pt x="1421" y="4"/>
                  </a:cubicBezTo>
                  <a:cubicBezTo>
                    <a:pt x="1401" y="13"/>
                    <a:pt x="1390" y="35"/>
                    <a:pt x="1381" y="55"/>
                  </a:cubicBezTo>
                  <a:cubicBezTo>
                    <a:pt x="795" y="1373"/>
                    <a:pt x="222" y="2719"/>
                    <a:pt x="21" y="4148"/>
                  </a:cubicBezTo>
                  <a:cubicBezTo>
                    <a:pt x="-14" y="4398"/>
                    <a:pt x="-39" y="4811"/>
                    <a:pt x="238" y="4952"/>
                  </a:cubicBezTo>
                  <a:cubicBezTo>
                    <a:pt x="458" y="5063"/>
                    <a:pt x="822" y="4904"/>
                    <a:pt x="1029" y="482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09" name="Google Shape;109;p8"/>
            <p:cNvGrpSpPr/>
            <p:nvPr/>
          </p:nvGrpSpPr>
          <p:grpSpPr>
            <a:xfrm>
              <a:off x="-1443791" y="-1088922"/>
              <a:ext cx="11636626" cy="7490594"/>
              <a:chOff x="-1443791" y="-1088922"/>
              <a:chExt cx="11636626" cy="7490594"/>
            </a:xfrm>
          </p:grpSpPr>
          <p:sp>
            <p:nvSpPr>
              <p:cNvPr id="110" name="Google Shape;110;p8"/>
              <p:cNvSpPr/>
              <p:nvPr/>
            </p:nvSpPr>
            <p:spPr>
              <a:xfrm rot="6738823">
                <a:off x="6859139" y="4025887"/>
                <a:ext cx="2431831" cy="1670006"/>
              </a:xfrm>
              <a:custGeom>
                <a:avLst/>
                <a:gdLst/>
                <a:ahLst/>
                <a:cxnLst/>
                <a:rect l="l" t="t" r="r" b="b"/>
                <a:pathLst>
                  <a:path w="5018" h="3446" extrusionOk="0">
                    <a:moveTo>
                      <a:pt x="3197" y="4"/>
                    </a:moveTo>
                    <a:cubicBezTo>
                      <a:pt x="2131" y="-13"/>
                      <a:pt x="1066" y="20"/>
                      <a:pt x="0" y="8"/>
                    </a:cubicBezTo>
                    <a:cubicBezTo>
                      <a:pt x="-2" y="284"/>
                      <a:pt x="376" y="380"/>
                      <a:pt x="526" y="610"/>
                    </a:cubicBezTo>
                    <a:cubicBezTo>
                      <a:pt x="585" y="701"/>
                      <a:pt x="607" y="810"/>
                      <a:pt x="660" y="904"/>
                    </a:cubicBezTo>
                    <a:cubicBezTo>
                      <a:pt x="859" y="1255"/>
                      <a:pt x="1401" y="1254"/>
                      <a:pt x="1648" y="1574"/>
                    </a:cubicBezTo>
                    <a:cubicBezTo>
                      <a:pt x="1777" y="1739"/>
                      <a:pt x="1802" y="1962"/>
                      <a:pt x="1904" y="2146"/>
                    </a:cubicBezTo>
                    <a:cubicBezTo>
                      <a:pt x="2148" y="2588"/>
                      <a:pt x="2705" y="2675"/>
                      <a:pt x="3109" y="2906"/>
                    </a:cubicBezTo>
                    <a:cubicBezTo>
                      <a:pt x="3307" y="3018"/>
                      <a:pt x="3457" y="3192"/>
                      <a:pt x="3670" y="3274"/>
                    </a:cubicBezTo>
                    <a:cubicBezTo>
                      <a:pt x="3959" y="3386"/>
                      <a:pt x="4317" y="3391"/>
                      <a:pt x="4622" y="3437"/>
                    </a:cubicBezTo>
                    <a:cubicBezTo>
                      <a:pt x="4689" y="3447"/>
                      <a:pt x="4762" y="3456"/>
                      <a:pt x="4821" y="3421"/>
                    </a:cubicBezTo>
                    <a:cubicBezTo>
                      <a:pt x="4911" y="3367"/>
                      <a:pt x="4918" y="3240"/>
                      <a:pt x="4902" y="3136"/>
                    </a:cubicBezTo>
                    <a:cubicBezTo>
                      <a:pt x="4864" y="2898"/>
                      <a:pt x="4908" y="2642"/>
                      <a:pt x="4897" y="2395"/>
                    </a:cubicBezTo>
                    <a:cubicBezTo>
                      <a:pt x="4867" y="1740"/>
                      <a:pt x="5030" y="1090"/>
                      <a:pt x="5017" y="435"/>
                    </a:cubicBezTo>
                    <a:cubicBezTo>
                      <a:pt x="5015" y="300"/>
                      <a:pt x="4992" y="143"/>
                      <a:pt x="4875" y="73"/>
                    </a:cubicBezTo>
                    <a:cubicBezTo>
                      <a:pt x="4813" y="36"/>
                      <a:pt x="4737" y="34"/>
                      <a:pt x="4664" y="32"/>
                    </a:cubicBezTo>
                    <a:cubicBezTo>
                      <a:pt x="4175" y="22"/>
                      <a:pt x="3686" y="11"/>
                      <a:pt x="3197" y="4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" name="Google Shape;111;p8"/>
              <p:cNvSpPr/>
              <p:nvPr/>
            </p:nvSpPr>
            <p:spPr>
              <a:xfrm rot="-870187">
                <a:off x="7091242" y="4492570"/>
                <a:ext cx="2952768" cy="1564292"/>
              </a:xfrm>
              <a:custGeom>
                <a:avLst/>
                <a:gdLst/>
                <a:ahLst/>
                <a:cxnLst/>
                <a:rect l="l" t="t" r="r" b="b"/>
                <a:pathLst>
                  <a:path w="5676" h="3007" extrusionOk="0">
                    <a:moveTo>
                      <a:pt x="1031" y="1027"/>
                    </a:moveTo>
                    <a:lnTo>
                      <a:pt x="1031" y="1027"/>
                    </a:lnTo>
                    <a:cubicBezTo>
                      <a:pt x="1378" y="874"/>
                      <a:pt x="1734" y="745"/>
                      <a:pt x="2097" y="639"/>
                    </a:cubicBezTo>
                    <a:cubicBezTo>
                      <a:pt x="2522" y="514"/>
                      <a:pt x="2965" y="581"/>
                      <a:pt x="3324" y="310"/>
                    </a:cubicBezTo>
                    <a:cubicBezTo>
                      <a:pt x="3600" y="102"/>
                      <a:pt x="3952" y="-78"/>
                      <a:pt x="4278" y="36"/>
                    </a:cubicBezTo>
                    <a:cubicBezTo>
                      <a:pt x="4393" y="76"/>
                      <a:pt x="4492" y="150"/>
                      <a:pt x="4590" y="223"/>
                    </a:cubicBezTo>
                    <a:lnTo>
                      <a:pt x="5370" y="805"/>
                    </a:lnTo>
                    <a:cubicBezTo>
                      <a:pt x="5523" y="918"/>
                      <a:pt x="5691" y="1066"/>
                      <a:pt x="5675" y="1255"/>
                    </a:cubicBezTo>
                    <a:cubicBezTo>
                      <a:pt x="5662" y="1413"/>
                      <a:pt x="5524" y="1526"/>
                      <a:pt x="5398" y="1621"/>
                    </a:cubicBezTo>
                    <a:cubicBezTo>
                      <a:pt x="4881" y="2006"/>
                      <a:pt x="4467" y="2345"/>
                      <a:pt x="3836" y="2508"/>
                    </a:cubicBezTo>
                    <a:cubicBezTo>
                      <a:pt x="2874" y="2757"/>
                      <a:pt x="1410" y="3260"/>
                      <a:pt x="432" y="2855"/>
                    </a:cubicBezTo>
                    <a:cubicBezTo>
                      <a:pt x="79" y="2709"/>
                      <a:pt x="-51" y="2362"/>
                      <a:pt x="19" y="1990"/>
                    </a:cubicBezTo>
                    <a:cubicBezTo>
                      <a:pt x="113" y="1487"/>
                      <a:pt x="602" y="1215"/>
                      <a:pt x="1031" y="1027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" name="Google Shape;112;p8"/>
              <p:cNvSpPr/>
              <p:nvPr/>
            </p:nvSpPr>
            <p:spPr>
              <a:xfrm rot="4721278">
                <a:off x="-1099913" y="-934987"/>
                <a:ext cx="2400632" cy="2669354"/>
              </a:xfrm>
              <a:custGeom>
                <a:avLst/>
                <a:gdLst/>
                <a:ahLst/>
                <a:cxnLst/>
                <a:rect l="l" t="t" r="r" b="b"/>
                <a:pathLst>
                  <a:path w="3984" h="4430" extrusionOk="0">
                    <a:moveTo>
                      <a:pt x="3531" y="3774"/>
                    </a:moveTo>
                    <a:cubicBezTo>
                      <a:pt x="3716" y="3562"/>
                      <a:pt x="3893" y="3328"/>
                      <a:pt x="3957" y="3053"/>
                    </a:cubicBezTo>
                    <a:cubicBezTo>
                      <a:pt x="4045" y="2671"/>
                      <a:pt x="3904" y="2278"/>
                      <a:pt x="3764" y="1912"/>
                    </a:cubicBezTo>
                    <a:cubicBezTo>
                      <a:pt x="3718" y="1791"/>
                      <a:pt x="3670" y="1666"/>
                      <a:pt x="3576" y="1576"/>
                    </a:cubicBezTo>
                    <a:cubicBezTo>
                      <a:pt x="3489" y="1492"/>
                      <a:pt x="3371" y="1447"/>
                      <a:pt x="3253" y="1415"/>
                    </a:cubicBezTo>
                    <a:cubicBezTo>
                      <a:pt x="2866" y="1310"/>
                      <a:pt x="2411" y="1306"/>
                      <a:pt x="2144" y="1006"/>
                    </a:cubicBezTo>
                    <a:cubicBezTo>
                      <a:pt x="2063" y="915"/>
                      <a:pt x="2007" y="802"/>
                      <a:pt x="1926" y="711"/>
                    </a:cubicBezTo>
                    <a:cubicBezTo>
                      <a:pt x="1827" y="598"/>
                      <a:pt x="1695" y="522"/>
                      <a:pt x="1565" y="447"/>
                    </a:cubicBezTo>
                    <a:cubicBezTo>
                      <a:pt x="1225" y="252"/>
                      <a:pt x="874" y="54"/>
                      <a:pt x="486" y="4"/>
                    </a:cubicBezTo>
                    <a:cubicBezTo>
                      <a:pt x="440" y="-2"/>
                      <a:pt x="390" y="-5"/>
                      <a:pt x="348" y="18"/>
                    </a:cubicBezTo>
                    <a:cubicBezTo>
                      <a:pt x="282" y="55"/>
                      <a:pt x="267" y="141"/>
                      <a:pt x="258" y="217"/>
                    </a:cubicBezTo>
                    <a:cubicBezTo>
                      <a:pt x="185" y="868"/>
                      <a:pt x="111" y="1520"/>
                      <a:pt x="38" y="2171"/>
                    </a:cubicBezTo>
                    <a:cubicBezTo>
                      <a:pt x="4" y="2475"/>
                      <a:pt x="-30" y="2787"/>
                      <a:pt x="45" y="3083"/>
                    </a:cubicBezTo>
                    <a:cubicBezTo>
                      <a:pt x="134" y="3430"/>
                      <a:pt x="363" y="3721"/>
                      <a:pt x="586" y="4001"/>
                    </a:cubicBezTo>
                    <a:cubicBezTo>
                      <a:pt x="680" y="4118"/>
                      <a:pt x="776" y="4237"/>
                      <a:pt x="905" y="4313"/>
                    </a:cubicBezTo>
                    <a:cubicBezTo>
                      <a:pt x="1068" y="4408"/>
                      <a:pt x="1266" y="4423"/>
                      <a:pt x="1455" y="4428"/>
                    </a:cubicBezTo>
                    <a:cubicBezTo>
                      <a:pt x="1882" y="4439"/>
                      <a:pt x="2312" y="4418"/>
                      <a:pt x="2735" y="4356"/>
                    </a:cubicBezTo>
                    <a:cubicBezTo>
                      <a:pt x="3103" y="4302"/>
                      <a:pt x="3290" y="4050"/>
                      <a:pt x="3531" y="3774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" name="Google Shape;113;p8"/>
              <p:cNvSpPr/>
              <p:nvPr/>
            </p:nvSpPr>
            <p:spPr>
              <a:xfrm rot="-6155644">
                <a:off x="-602628" y="-975722"/>
                <a:ext cx="1914476" cy="2099876"/>
              </a:xfrm>
              <a:custGeom>
                <a:avLst/>
                <a:gdLst/>
                <a:ahLst/>
                <a:cxnLst/>
                <a:rect l="l" t="t" r="r" b="b"/>
                <a:pathLst>
                  <a:path w="5318" h="5833" extrusionOk="0">
                    <a:moveTo>
                      <a:pt x="1372" y="297"/>
                    </a:moveTo>
                    <a:cubicBezTo>
                      <a:pt x="1139" y="340"/>
                      <a:pt x="900" y="348"/>
                      <a:pt x="666" y="318"/>
                    </a:cubicBezTo>
                    <a:cubicBezTo>
                      <a:pt x="499" y="297"/>
                      <a:pt x="333" y="258"/>
                      <a:pt x="164" y="255"/>
                    </a:cubicBezTo>
                    <a:cubicBezTo>
                      <a:pt x="133" y="255"/>
                      <a:pt x="99" y="256"/>
                      <a:pt x="73" y="273"/>
                    </a:cubicBezTo>
                    <a:cubicBezTo>
                      <a:pt x="39" y="295"/>
                      <a:pt x="25" y="337"/>
                      <a:pt x="16" y="376"/>
                    </a:cubicBezTo>
                    <a:cubicBezTo>
                      <a:pt x="-27" y="571"/>
                      <a:pt x="17" y="783"/>
                      <a:pt x="134" y="944"/>
                    </a:cubicBezTo>
                    <a:cubicBezTo>
                      <a:pt x="239" y="1090"/>
                      <a:pt x="397" y="1194"/>
                      <a:pt x="487" y="1350"/>
                    </a:cubicBezTo>
                    <a:cubicBezTo>
                      <a:pt x="581" y="1514"/>
                      <a:pt x="596" y="1729"/>
                      <a:pt x="742" y="1850"/>
                    </a:cubicBezTo>
                    <a:cubicBezTo>
                      <a:pt x="843" y="1934"/>
                      <a:pt x="983" y="1949"/>
                      <a:pt x="1101" y="2008"/>
                    </a:cubicBezTo>
                    <a:cubicBezTo>
                      <a:pt x="1349" y="2130"/>
                      <a:pt x="1383" y="2418"/>
                      <a:pt x="1593" y="2558"/>
                    </a:cubicBezTo>
                    <a:cubicBezTo>
                      <a:pt x="1656" y="2600"/>
                      <a:pt x="1731" y="2621"/>
                      <a:pt x="1793" y="2665"/>
                    </a:cubicBezTo>
                    <a:cubicBezTo>
                      <a:pt x="1855" y="2708"/>
                      <a:pt x="1904" y="2786"/>
                      <a:pt x="1880" y="2858"/>
                    </a:cubicBezTo>
                    <a:cubicBezTo>
                      <a:pt x="1866" y="2896"/>
                      <a:pt x="1835" y="2925"/>
                      <a:pt x="1814" y="2960"/>
                    </a:cubicBezTo>
                    <a:cubicBezTo>
                      <a:pt x="1734" y="3095"/>
                      <a:pt x="1834" y="3262"/>
                      <a:pt x="1921" y="3393"/>
                    </a:cubicBezTo>
                    <a:cubicBezTo>
                      <a:pt x="2146" y="3732"/>
                      <a:pt x="1770" y="4119"/>
                      <a:pt x="1978" y="4427"/>
                    </a:cubicBezTo>
                    <a:cubicBezTo>
                      <a:pt x="2009" y="4473"/>
                      <a:pt x="2049" y="4511"/>
                      <a:pt x="2077" y="4558"/>
                    </a:cubicBezTo>
                    <a:cubicBezTo>
                      <a:pt x="2155" y="4688"/>
                      <a:pt x="2127" y="4852"/>
                      <a:pt x="2113" y="5004"/>
                    </a:cubicBezTo>
                    <a:cubicBezTo>
                      <a:pt x="2089" y="5271"/>
                      <a:pt x="2128" y="5569"/>
                      <a:pt x="2327" y="5749"/>
                    </a:cubicBezTo>
                    <a:cubicBezTo>
                      <a:pt x="2385" y="5802"/>
                      <a:pt x="2462" y="5844"/>
                      <a:pt x="2540" y="5831"/>
                    </a:cubicBezTo>
                    <a:cubicBezTo>
                      <a:pt x="2622" y="5817"/>
                      <a:pt x="2681" y="5748"/>
                      <a:pt x="2736" y="5687"/>
                    </a:cubicBezTo>
                    <a:cubicBezTo>
                      <a:pt x="2961" y="5435"/>
                      <a:pt x="3233" y="5225"/>
                      <a:pt x="3532" y="5070"/>
                    </a:cubicBezTo>
                    <a:cubicBezTo>
                      <a:pt x="3816" y="4924"/>
                      <a:pt x="4174" y="4897"/>
                      <a:pt x="4416" y="4689"/>
                    </a:cubicBezTo>
                    <a:cubicBezTo>
                      <a:pt x="4844" y="4320"/>
                      <a:pt x="4963" y="3690"/>
                      <a:pt x="5146" y="3183"/>
                    </a:cubicBezTo>
                    <a:cubicBezTo>
                      <a:pt x="5241" y="2920"/>
                      <a:pt x="5334" y="2647"/>
                      <a:pt x="5316" y="2367"/>
                    </a:cubicBezTo>
                    <a:cubicBezTo>
                      <a:pt x="5290" y="1964"/>
                      <a:pt x="5036" y="1612"/>
                      <a:pt x="4759" y="1317"/>
                    </a:cubicBezTo>
                    <a:lnTo>
                      <a:pt x="4759" y="1317"/>
                    </a:lnTo>
                    <a:cubicBezTo>
                      <a:pt x="4427" y="964"/>
                      <a:pt x="4049" y="658"/>
                      <a:pt x="3634" y="407"/>
                    </a:cubicBezTo>
                    <a:cubicBezTo>
                      <a:pt x="3235" y="165"/>
                      <a:pt x="2760" y="-32"/>
                      <a:pt x="2284" y="4"/>
                    </a:cubicBezTo>
                    <a:cubicBezTo>
                      <a:pt x="1998" y="25"/>
                      <a:pt x="1809" y="189"/>
                      <a:pt x="1536" y="261"/>
                    </a:cubicBezTo>
                    <a:cubicBezTo>
                      <a:pt x="1482" y="275"/>
                      <a:pt x="1427" y="287"/>
                      <a:pt x="1372" y="297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14" name="Google Shape;114;p8"/>
          <p:cNvSpPr txBox="1">
            <a:spLocks noGrp="1"/>
          </p:cNvSpPr>
          <p:nvPr>
            <p:ph type="title"/>
          </p:nvPr>
        </p:nvSpPr>
        <p:spPr>
          <a:xfrm>
            <a:off x="1388100" y="1307100"/>
            <a:ext cx="63678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115" name="Google Shape;115;p8"/>
          <p:cNvSpPr/>
          <p:nvPr/>
        </p:nvSpPr>
        <p:spPr>
          <a:xfrm rot="3984985" flipH="1">
            <a:off x="-829610" y="2939977"/>
            <a:ext cx="1702816" cy="1808657"/>
          </a:xfrm>
          <a:custGeom>
            <a:avLst/>
            <a:gdLst/>
            <a:ahLst/>
            <a:cxnLst/>
            <a:rect l="l" t="t" r="r" b="b"/>
            <a:pathLst>
              <a:path w="4730" h="5024" extrusionOk="0">
                <a:moveTo>
                  <a:pt x="2530" y="1566"/>
                </a:moveTo>
                <a:cubicBezTo>
                  <a:pt x="2589" y="1540"/>
                  <a:pt x="2649" y="1515"/>
                  <a:pt x="2708" y="1491"/>
                </a:cubicBezTo>
                <a:cubicBezTo>
                  <a:pt x="2952" y="1505"/>
                  <a:pt x="3174" y="1651"/>
                  <a:pt x="3418" y="1684"/>
                </a:cubicBezTo>
                <a:cubicBezTo>
                  <a:pt x="3499" y="1695"/>
                  <a:pt x="3581" y="1694"/>
                  <a:pt x="3663" y="1706"/>
                </a:cubicBezTo>
                <a:cubicBezTo>
                  <a:pt x="3775" y="1723"/>
                  <a:pt x="3882" y="1767"/>
                  <a:pt x="3992" y="1799"/>
                </a:cubicBezTo>
                <a:cubicBezTo>
                  <a:pt x="4101" y="1830"/>
                  <a:pt x="4219" y="1850"/>
                  <a:pt x="4328" y="1818"/>
                </a:cubicBezTo>
                <a:cubicBezTo>
                  <a:pt x="3975" y="1619"/>
                  <a:pt x="3574" y="1527"/>
                  <a:pt x="3179" y="1437"/>
                </a:cubicBezTo>
                <a:cubicBezTo>
                  <a:pt x="3080" y="1414"/>
                  <a:pt x="2986" y="1405"/>
                  <a:pt x="2893" y="1416"/>
                </a:cubicBezTo>
                <a:cubicBezTo>
                  <a:pt x="2958" y="1391"/>
                  <a:pt x="3022" y="1365"/>
                  <a:pt x="3087" y="1339"/>
                </a:cubicBezTo>
                <a:lnTo>
                  <a:pt x="3118" y="1327"/>
                </a:lnTo>
                <a:cubicBezTo>
                  <a:pt x="3232" y="1374"/>
                  <a:pt x="3353" y="1401"/>
                  <a:pt x="3473" y="1429"/>
                </a:cubicBezTo>
                <a:cubicBezTo>
                  <a:pt x="3580" y="1453"/>
                  <a:pt x="3688" y="1477"/>
                  <a:pt x="3798" y="1481"/>
                </a:cubicBezTo>
                <a:cubicBezTo>
                  <a:pt x="3875" y="1483"/>
                  <a:pt x="3953" y="1476"/>
                  <a:pt x="4030" y="1480"/>
                </a:cubicBezTo>
                <a:cubicBezTo>
                  <a:pt x="4095" y="1483"/>
                  <a:pt x="4159" y="1495"/>
                  <a:pt x="4223" y="1498"/>
                </a:cubicBezTo>
                <a:cubicBezTo>
                  <a:pt x="4280" y="1500"/>
                  <a:pt x="4336" y="1495"/>
                  <a:pt x="4392" y="1490"/>
                </a:cubicBezTo>
                <a:lnTo>
                  <a:pt x="4627" y="1469"/>
                </a:lnTo>
                <a:cubicBezTo>
                  <a:pt x="4408" y="1401"/>
                  <a:pt x="4183" y="1332"/>
                  <a:pt x="3953" y="1340"/>
                </a:cubicBezTo>
                <a:cubicBezTo>
                  <a:pt x="3893" y="1342"/>
                  <a:pt x="3832" y="1350"/>
                  <a:pt x="3772" y="1345"/>
                </a:cubicBezTo>
                <a:cubicBezTo>
                  <a:pt x="3701" y="1338"/>
                  <a:pt x="3632" y="1314"/>
                  <a:pt x="3562" y="1298"/>
                </a:cubicBezTo>
                <a:cubicBezTo>
                  <a:pt x="3437" y="1271"/>
                  <a:pt x="3323" y="1276"/>
                  <a:pt x="3205" y="1292"/>
                </a:cubicBezTo>
                <a:lnTo>
                  <a:pt x="3527" y="1163"/>
                </a:lnTo>
                <a:cubicBezTo>
                  <a:pt x="3595" y="1167"/>
                  <a:pt x="3663" y="1194"/>
                  <a:pt x="3731" y="1186"/>
                </a:cubicBezTo>
                <a:cubicBezTo>
                  <a:pt x="3780" y="1180"/>
                  <a:pt x="3825" y="1158"/>
                  <a:pt x="3869" y="1137"/>
                </a:cubicBezTo>
                <a:cubicBezTo>
                  <a:pt x="4163" y="1001"/>
                  <a:pt x="4499" y="930"/>
                  <a:pt x="4730" y="702"/>
                </a:cubicBezTo>
                <a:cubicBezTo>
                  <a:pt x="4461" y="790"/>
                  <a:pt x="4159" y="757"/>
                  <a:pt x="3903" y="879"/>
                </a:cubicBezTo>
                <a:cubicBezTo>
                  <a:pt x="3814" y="921"/>
                  <a:pt x="3729" y="1012"/>
                  <a:pt x="3639" y="1080"/>
                </a:cubicBezTo>
                <a:cubicBezTo>
                  <a:pt x="3559" y="1112"/>
                  <a:pt x="3479" y="1144"/>
                  <a:pt x="3398" y="1176"/>
                </a:cubicBezTo>
                <a:cubicBezTo>
                  <a:pt x="3423" y="1160"/>
                  <a:pt x="3448" y="1141"/>
                  <a:pt x="3470" y="1116"/>
                </a:cubicBezTo>
                <a:lnTo>
                  <a:pt x="3612" y="956"/>
                </a:lnTo>
                <a:cubicBezTo>
                  <a:pt x="3647" y="917"/>
                  <a:pt x="3682" y="877"/>
                  <a:pt x="3706" y="831"/>
                </a:cubicBezTo>
                <a:cubicBezTo>
                  <a:pt x="3740" y="767"/>
                  <a:pt x="3753" y="692"/>
                  <a:pt x="3786" y="628"/>
                </a:cubicBezTo>
                <a:cubicBezTo>
                  <a:pt x="3803" y="594"/>
                  <a:pt x="3826" y="563"/>
                  <a:pt x="3843" y="529"/>
                </a:cubicBezTo>
                <a:cubicBezTo>
                  <a:pt x="3863" y="489"/>
                  <a:pt x="3874" y="445"/>
                  <a:pt x="3885" y="401"/>
                </a:cubicBezTo>
                <a:lnTo>
                  <a:pt x="3952" y="142"/>
                </a:lnTo>
                <a:cubicBezTo>
                  <a:pt x="3866" y="203"/>
                  <a:pt x="3811" y="296"/>
                  <a:pt x="3759" y="387"/>
                </a:cubicBezTo>
                <a:cubicBezTo>
                  <a:pt x="3662" y="554"/>
                  <a:pt x="3565" y="722"/>
                  <a:pt x="3468" y="890"/>
                </a:cubicBezTo>
                <a:lnTo>
                  <a:pt x="3412" y="987"/>
                </a:lnTo>
                <a:cubicBezTo>
                  <a:pt x="3365" y="1067"/>
                  <a:pt x="3319" y="1146"/>
                  <a:pt x="3273" y="1226"/>
                </a:cubicBezTo>
                <a:cubicBezTo>
                  <a:pt x="3178" y="1264"/>
                  <a:pt x="3083" y="1302"/>
                  <a:pt x="2988" y="1340"/>
                </a:cubicBezTo>
                <a:lnTo>
                  <a:pt x="2988" y="1340"/>
                </a:lnTo>
                <a:cubicBezTo>
                  <a:pt x="2996" y="1335"/>
                  <a:pt x="3003" y="1328"/>
                  <a:pt x="3009" y="1322"/>
                </a:cubicBezTo>
                <a:cubicBezTo>
                  <a:pt x="3045" y="1284"/>
                  <a:pt x="3080" y="1246"/>
                  <a:pt x="3112" y="1205"/>
                </a:cubicBezTo>
                <a:lnTo>
                  <a:pt x="3112" y="1205"/>
                </a:lnTo>
                <a:cubicBezTo>
                  <a:pt x="3170" y="1133"/>
                  <a:pt x="3223" y="1057"/>
                  <a:pt x="3269" y="977"/>
                </a:cubicBezTo>
                <a:cubicBezTo>
                  <a:pt x="3275" y="967"/>
                  <a:pt x="3280" y="957"/>
                  <a:pt x="3286" y="947"/>
                </a:cubicBezTo>
                <a:lnTo>
                  <a:pt x="3286" y="947"/>
                </a:lnTo>
                <a:cubicBezTo>
                  <a:pt x="3388" y="763"/>
                  <a:pt x="3457" y="562"/>
                  <a:pt x="3490" y="354"/>
                </a:cubicBezTo>
                <a:lnTo>
                  <a:pt x="3490" y="354"/>
                </a:lnTo>
                <a:cubicBezTo>
                  <a:pt x="3504" y="264"/>
                  <a:pt x="3511" y="173"/>
                  <a:pt x="3511" y="82"/>
                </a:cubicBezTo>
                <a:cubicBezTo>
                  <a:pt x="3511" y="55"/>
                  <a:pt x="3511" y="27"/>
                  <a:pt x="3509" y="0"/>
                </a:cubicBezTo>
                <a:cubicBezTo>
                  <a:pt x="3406" y="216"/>
                  <a:pt x="3303" y="432"/>
                  <a:pt x="3199" y="648"/>
                </a:cubicBezTo>
                <a:cubicBezTo>
                  <a:pt x="3170" y="709"/>
                  <a:pt x="3141" y="770"/>
                  <a:pt x="3118" y="833"/>
                </a:cubicBezTo>
                <a:cubicBezTo>
                  <a:pt x="3053" y="1007"/>
                  <a:pt x="3030" y="1199"/>
                  <a:pt x="2940" y="1360"/>
                </a:cubicBezTo>
                <a:cubicBezTo>
                  <a:pt x="2837" y="1401"/>
                  <a:pt x="2735" y="1443"/>
                  <a:pt x="2632" y="1485"/>
                </a:cubicBezTo>
                <a:cubicBezTo>
                  <a:pt x="2625" y="1488"/>
                  <a:pt x="2618" y="1491"/>
                  <a:pt x="2611" y="1494"/>
                </a:cubicBezTo>
                <a:cubicBezTo>
                  <a:pt x="2615" y="1490"/>
                  <a:pt x="2620" y="1486"/>
                  <a:pt x="2625" y="1481"/>
                </a:cubicBezTo>
                <a:cubicBezTo>
                  <a:pt x="2679" y="1433"/>
                  <a:pt x="2727" y="1378"/>
                  <a:pt x="2769" y="1319"/>
                </a:cubicBezTo>
                <a:cubicBezTo>
                  <a:pt x="2855" y="1201"/>
                  <a:pt x="2917" y="1067"/>
                  <a:pt x="2962" y="929"/>
                </a:cubicBezTo>
                <a:cubicBezTo>
                  <a:pt x="3036" y="697"/>
                  <a:pt x="3061" y="453"/>
                  <a:pt x="3082" y="210"/>
                </a:cubicBezTo>
                <a:cubicBezTo>
                  <a:pt x="2927" y="392"/>
                  <a:pt x="2945" y="664"/>
                  <a:pt x="2833" y="875"/>
                </a:cubicBezTo>
                <a:cubicBezTo>
                  <a:pt x="2789" y="957"/>
                  <a:pt x="2726" y="1029"/>
                  <a:pt x="2680" y="1110"/>
                </a:cubicBezTo>
                <a:cubicBezTo>
                  <a:pt x="2601" y="1248"/>
                  <a:pt x="2572" y="1411"/>
                  <a:pt x="2489" y="1546"/>
                </a:cubicBezTo>
                <a:cubicBezTo>
                  <a:pt x="2428" y="1573"/>
                  <a:pt x="2368" y="1601"/>
                  <a:pt x="2309" y="1631"/>
                </a:cubicBezTo>
                <a:cubicBezTo>
                  <a:pt x="2374" y="1571"/>
                  <a:pt x="2413" y="1504"/>
                  <a:pt x="2447" y="1395"/>
                </a:cubicBezTo>
                <a:cubicBezTo>
                  <a:pt x="2526" y="1151"/>
                  <a:pt x="2708" y="942"/>
                  <a:pt x="2744" y="688"/>
                </a:cubicBezTo>
                <a:cubicBezTo>
                  <a:pt x="2761" y="568"/>
                  <a:pt x="2743" y="446"/>
                  <a:pt x="2722" y="327"/>
                </a:cubicBezTo>
                <a:cubicBezTo>
                  <a:pt x="2703" y="391"/>
                  <a:pt x="2684" y="456"/>
                  <a:pt x="2651" y="514"/>
                </a:cubicBezTo>
                <a:cubicBezTo>
                  <a:pt x="2629" y="553"/>
                  <a:pt x="2600" y="589"/>
                  <a:pt x="2581" y="630"/>
                </a:cubicBezTo>
                <a:cubicBezTo>
                  <a:pt x="2561" y="674"/>
                  <a:pt x="2553" y="724"/>
                  <a:pt x="2544" y="772"/>
                </a:cubicBezTo>
                <a:cubicBezTo>
                  <a:pt x="2482" y="1092"/>
                  <a:pt x="2344" y="1391"/>
                  <a:pt x="2204" y="1686"/>
                </a:cubicBezTo>
                <a:cubicBezTo>
                  <a:pt x="2170" y="1705"/>
                  <a:pt x="2136" y="1724"/>
                  <a:pt x="2103" y="1745"/>
                </a:cubicBezTo>
                <a:cubicBezTo>
                  <a:pt x="2064" y="1770"/>
                  <a:pt x="2024" y="1795"/>
                  <a:pt x="1986" y="1822"/>
                </a:cubicBezTo>
                <a:cubicBezTo>
                  <a:pt x="2018" y="1782"/>
                  <a:pt x="2045" y="1736"/>
                  <a:pt x="2070" y="1692"/>
                </a:cubicBezTo>
                <a:cubicBezTo>
                  <a:pt x="2146" y="1564"/>
                  <a:pt x="2203" y="1425"/>
                  <a:pt x="2241" y="1281"/>
                </a:cubicBezTo>
                <a:cubicBezTo>
                  <a:pt x="2317" y="994"/>
                  <a:pt x="2317" y="685"/>
                  <a:pt x="2233" y="399"/>
                </a:cubicBezTo>
                <a:cubicBezTo>
                  <a:pt x="2255" y="505"/>
                  <a:pt x="2176" y="603"/>
                  <a:pt x="2140" y="705"/>
                </a:cubicBezTo>
                <a:cubicBezTo>
                  <a:pt x="2099" y="821"/>
                  <a:pt x="2113" y="947"/>
                  <a:pt x="2099" y="1069"/>
                </a:cubicBezTo>
                <a:cubicBezTo>
                  <a:pt x="2087" y="1166"/>
                  <a:pt x="2057" y="1259"/>
                  <a:pt x="2027" y="1353"/>
                </a:cubicBezTo>
                <a:cubicBezTo>
                  <a:pt x="1965" y="1544"/>
                  <a:pt x="1903" y="1736"/>
                  <a:pt x="1841" y="1928"/>
                </a:cubicBezTo>
                <a:cubicBezTo>
                  <a:pt x="1774" y="1980"/>
                  <a:pt x="1708" y="2033"/>
                  <a:pt x="1645" y="2089"/>
                </a:cubicBezTo>
                <a:cubicBezTo>
                  <a:pt x="1610" y="2119"/>
                  <a:pt x="1575" y="2150"/>
                  <a:pt x="1541" y="2182"/>
                </a:cubicBezTo>
                <a:cubicBezTo>
                  <a:pt x="1581" y="2122"/>
                  <a:pt x="1612" y="2053"/>
                  <a:pt x="1642" y="1990"/>
                </a:cubicBezTo>
                <a:cubicBezTo>
                  <a:pt x="1720" y="1819"/>
                  <a:pt x="1773" y="1637"/>
                  <a:pt x="1825" y="1456"/>
                </a:cubicBezTo>
                <a:cubicBezTo>
                  <a:pt x="1903" y="1185"/>
                  <a:pt x="1980" y="887"/>
                  <a:pt x="1866" y="628"/>
                </a:cubicBezTo>
                <a:cubicBezTo>
                  <a:pt x="1883" y="797"/>
                  <a:pt x="1724" y="928"/>
                  <a:pt x="1673" y="1090"/>
                </a:cubicBezTo>
                <a:cubicBezTo>
                  <a:pt x="1637" y="1209"/>
                  <a:pt x="1661" y="1338"/>
                  <a:pt x="1638" y="1461"/>
                </a:cubicBezTo>
                <a:cubicBezTo>
                  <a:pt x="1624" y="1539"/>
                  <a:pt x="1591" y="1613"/>
                  <a:pt x="1560" y="1687"/>
                </a:cubicBezTo>
                <a:lnTo>
                  <a:pt x="1560" y="1687"/>
                </a:lnTo>
                <a:cubicBezTo>
                  <a:pt x="1474" y="1897"/>
                  <a:pt x="1412" y="2117"/>
                  <a:pt x="1374" y="2341"/>
                </a:cubicBezTo>
                <a:cubicBezTo>
                  <a:pt x="1293" y="2422"/>
                  <a:pt x="1214" y="2506"/>
                  <a:pt x="1138" y="2592"/>
                </a:cubicBezTo>
                <a:cubicBezTo>
                  <a:pt x="1195" y="2464"/>
                  <a:pt x="1207" y="2321"/>
                  <a:pt x="1251" y="2188"/>
                </a:cubicBezTo>
                <a:cubicBezTo>
                  <a:pt x="1283" y="2090"/>
                  <a:pt x="1334" y="1998"/>
                  <a:pt x="1373" y="1903"/>
                </a:cubicBezTo>
                <a:cubicBezTo>
                  <a:pt x="1515" y="1557"/>
                  <a:pt x="1507" y="1153"/>
                  <a:pt x="1352" y="813"/>
                </a:cubicBezTo>
                <a:lnTo>
                  <a:pt x="1352" y="813"/>
                </a:lnTo>
                <a:lnTo>
                  <a:pt x="1352" y="814"/>
                </a:lnTo>
                <a:cubicBezTo>
                  <a:pt x="1352" y="940"/>
                  <a:pt x="1331" y="1065"/>
                  <a:pt x="1290" y="1184"/>
                </a:cubicBezTo>
                <a:cubicBezTo>
                  <a:pt x="1266" y="1253"/>
                  <a:pt x="1236" y="1320"/>
                  <a:pt x="1222" y="1392"/>
                </a:cubicBezTo>
                <a:cubicBezTo>
                  <a:pt x="1204" y="1484"/>
                  <a:pt x="1214" y="1579"/>
                  <a:pt x="1209" y="1673"/>
                </a:cubicBezTo>
                <a:cubicBezTo>
                  <a:pt x="1203" y="1786"/>
                  <a:pt x="1175" y="1897"/>
                  <a:pt x="1146" y="2006"/>
                </a:cubicBezTo>
                <a:cubicBezTo>
                  <a:pt x="1073" y="2287"/>
                  <a:pt x="1000" y="2567"/>
                  <a:pt x="927" y="2848"/>
                </a:cubicBezTo>
                <a:cubicBezTo>
                  <a:pt x="916" y="2862"/>
                  <a:pt x="905" y="2877"/>
                  <a:pt x="894" y="2891"/>
                </a:cubicBezTo>
                <a:cubicBezTo>
                  <a:pt x="842" y="2960"/>
                  <a:pt x="792" y="3030"/>
                  <a:pt x="743" y="3101"/>
                </a:cubicBezTo>
                <a:cubicBezTo>
                  <a:pt x="748" y="3091"/>
                  <a:pt x="752" y="3081"/>
                  <a:pt x="756" y="3071"/>
                </a:cubicBezTo>
                <a:cubicBezTo>
                  <a:pt x="808" y="2936"/>
                  <a:pt x="827" y="2794"/>
                  <a:pt x="870" y="2657"/>
                </a:cubicBezTo>
                <a:cubicBezTo>
                  <a:pt x="925" y="2412"/>
                  <a:pt x="980" y="2167"/>
                  <a:pt x="1034" y="1922"/>
                </a:cubicBezTo>
                <a:cubicBezTo>
                  <a:pt x="1045" y="1875"/>
                  <a:pt x="1055" y="1828"/>
                  <a:pt x="1056" y="1779"/>
                </a:cubicBezTo>
                <a:cubicBezTo>
                  <a:pt x="1056" y="1720"/>
                  <a:pt x="1042" y="1661"/>
                  <a:pt x="1027" y="1603"/>
                </a:cubicBezTo>
                <a:cubicBezTo>
                  <a:pt x="973" y="1392"/>
                  <a:pt x="911" y="1168"/>
                  <a:pt x="749" y="1022"/>
                </a:cubicBezTo>
                <a:cubicBezTo>
                  <a:pt x="793" y="1072"/>
                  <a:pt x="790" y="1147"/>
                  <a:pt x="773" y="1211"/>
                </a:cubicBezTo>
                <a:cubicBezTo>
                  <a:pt x="755" y="1275"/>
                  <a:pt x="726" y="1337"/>
                  <a:pt x="724" y="1403"/>
                </a:cubicBezTo>
                <a:cubicBezTo>
                  <a:pt x="722" y="1506"/>
                  <a:pt x="789" y="1599"/>
                  <a:pt x="801" y="1702"/>
                </a:cubicBezTo>
                <a:cubicBezTo>
                  <a:pt x="819" y="1844"/>
                  <a:pt x="732" y="1980"/>
                  <a:pt x="733" y="2123"/>
                </a:cubicBezTo>
                <a:cubicBezTo>
                  <a:pt x="734" y="2248"/>
                  <a:pt x="801" y="2369"/>
                  <a:pt x="779" y="2491"/>
                </a:cubicBezTo>
                <a:cubicBezTo>
                  <a:pt x="763" y="2586"/>
                  <a:pt x="696" y="2662"/>
                  <a:pt x="659" y="2750"/>
                </a:cubicBezTo>
                <a:cubicBezTo>
                  <a:pt x="576" y="2946"/>
                  <a:pt x="641" y="3181"/>
                  <a:pt x="568" y="3378"/>
                </a:cubicBezTo>
                <a:lnTo>
                  <a:pt x="568" y="3378"/>
                </a:lnTo>
                <a:cubicBezTo>
                  <a:pt x="562" y="3388"/>
                  <a:pt x="557" y="3398"/>
                  <a:pt x="551" y="3407"/>
                </a:cubicBezTo>
                <a:cubicBezTo>
                  <a:pt x="472" y="3545"/>
                  <a:pt x="399" y="3686"/>
                  <a:pt x="334" y="3831"/>
                </a:cubicBezTo>
                <a:cubicBezTo>
                  <a:pt x="186" y="4163"/>
                  <a:pt x="78" y="4513"/>
                  <a:pt x="19" y="4872"/>
                </a:cubicBezTo>
                <a:cubicBezTo>
                  <a:pt x="12" y="4917"/>
                  <a:pt x="5" y="4962"/>
                  <a:pt x="0" y="5007"/>
                </a:cubicBezTo>
                <a:cubicBezTo>
                  <a:pt x="-3" y="5029"/>
                  <a:pt x="32" y="5030"/>
                  <a:pt x="34" y="5008"/>
                </a:cubicBezTo>
                <a:cubicBezTo>
                  <a:pt x="80" y="4649"/>
                  <a:pt x="177" y="4297"/>
                  <a:pt x="315" y="3963"/>
                </a:cubicBezTo>
                <a:cubicBezTo>
                  <a:pt x="430" y="3685"/>
                  <a:pt x="573" y="3420"/>
                  <a:pt x="739" y="3170"/>
                </a:cubicBezTo>
                <a:cubicBezTo>
                  <a:pt x="956" y="3081"/>
                  <a:pt x="1202" y="3145"/>
                  <a:pt x="1429" y="3095"/>
                </a:cubicBezTo>
                <a:cubicBezTo>
                  <a:pt x="1622" y="3053"/>
                  <a:pt x="1796" y="2926"/>
                  <a:pt x="1993" y="2928"/>
                </a:cubicBezTo>
                <a:cubicBezTo>
                  <a:pt x="2099" y="2930"/>
                  <a:pt x="2200" y="2969"/>
                  <a:pt x="2305" y="2986"/>
                </a:cubicBezTo>
                <a:cubicBezTo>
                  <a:pt x="2545" y="3026"/>
                  <a:pt x="2788" y="2952"/>
                  <a:pt x="3017" y="2868"/>
                </a:cubicBezTo>
                <a:cubicBezTo>
                  <a:pt x="2777" y="2845"/>
                  <a:pt x="2538" y="2823"/>
                  <a:pt x="2302" y="2776"/>
                </a:cubicBezTo>
                <a:cubicBezTo>
                  <a:pt x="2169" y="2750"/>
                  <a:pt x="2037" y="2717"/>
                  <a:pt x="1902" y="2715"/>
                </a:cubicBezTo>
                <a:cubicBezTo>
                  <a:pt x="1781" y="2714"/>
                  <a:pt x="1661" y="2738"/>
                  <a:pt x="1543" y="2762"/>
                </a:cubicBezTo>
                <a:lnTo>
                  <a:pt x="1233" y="2825"/>
                </a:lnTo>
                <a:cubicBezTo>
                  <a:pt x="1075" y="2857"/>
                  <a:pt x="956" y="2916"/>
                  <a:pt x="853" y="3005"/>
                </a:cubicBezTo>
                <a:cubicBezTo>
                  <a:pt x="942" y="2881"/>
                  <a:pt x="1037" y="2762"/>
                  <a:pt x="1137" y="2646"/>
                </a:cubicBezTo>
                <a:cubicBezTo>
                  <a:pt x="1335" y="2617"/>
                  <a:pt x="1533" y="2587"/>
                  <a:pt x="1730" y="2558"/>
                </a:cubicBezTo>
                <a:cubicBezTo>
                  <a:pt x="1844" y="2541"/>
                  <a:pt x="1961" y="2524"/>
                  <a:pt x="2073" y="2550"/>
                </a:cubicBezTo>
                <a:cubicBezTo>
                  <a:pt x="2155" y="2569"/>
                  <a:pt x="2229" y="2610"/>
                  <a:pt x="2309" y="2638"/>
                </a:cubicBezTo>
                <a:cubicBezTo>
                  <a:pt x="2627" y="2750"/>
                  <a:pt x="2978" y="2638"/>
                  <a:pt x="3314" y="2668"/>
                </a:cubicBezTo>
                <a:cubicBezTo>
                  <a:pt x="3357" y="2672"/>
                  <a:pt x="3400" y="2678"/>
                  <a:pt x="3443" y="2685"/>
                </a:cubicBezTo>
                <a:lnTo>
                  <a:pt x="2782" y="2469"/>
                </a:lnTo>
                <a:cubicBezTo>
                  <a:pt x="2557" y="2396"/>
                  <a:pt x="2324" y="2321"/>
                  <a:pt x="2088" y="2339"/>
                </a:cubicBezTo>
                <a:cubicBezTo>
                  <a:pt x="2004" y="2345"/>
                  <a:pt x="1922" y="2363"/>
                  <a:pt x="1839" y="2364"/>
                </a:cubicBezTo>
                <a:cubicBezTo>
                  <a:pt x="1775" y="2366"/>
                  <a:pt x="1711" y="2358"/>
                  <a:pt x="1647" y="2359"/>
                </a:cubicBezTo>
                <a:cubicBezTo>
                  <a:pt x="1506" y="2361"/>
                  <a:pt x="1395" y="2402"/>
                  <a:pt x="1296" y="2471"/>
                </a:cubicBezTo>
                <a:cubicBezTo>
                  <a:pt x="1379" y="2384"/>
                  <a:pt x="1464" y="2299"/>
                  <a:pt x="1553" y="2218"/>
                </a:cubicBezTo>
                <a:cubicBezTo>
                  <a:pt x="1622" y="2209"/>
                  <a:pt x="1695" y="2227"/>
                  <a:pt x="1766" y="2235"/>
                </a:cubicBezTo>
                <a:cubicBezTo>
                  <a:pt x="1841" y="2243"/>
                  <a:pt x="1917" y="2240"/>
                  <a:pt x="1992" y="2236"/>
                </a:cubicBezTo>
                <a:lnTo>
                  <a:pt x="2441" y="2216"/>
                </a:lnTo>
                <a:cubicBezTo>
                  <a:pt x="2574" y="2210"/>
                  <a:pt x="2710" y="2204"/>
                  <a:pt x="2840" y="2233"/>
                </a:cubicBezTo>
                <a:cubicBezTo>
                  <a:pt x="2981" y="2265"/>
                  <a:pt x="3117" y="2339"/>
                  <a:pt x="3262" y="2330"/>
                </a:cubicBezTo>
                <a:cubicBezTo>
                  <a:pt x="3403" y="2322"/>
                  <a:pt x="3543" y="2235"/>
                  <a:pt x="3679" y="2274"/>
                </a:cubicBezTo>
                <a:cubicBezTo>
                  <a:pt x="3396" y="2141"/>
                  <a:pt x="3081" y="2092"/>
                  <a:pt x="2772" y="2045"/>
                </a:cubicBezTo>
                <a:lnTo>
                  <a:pt x="2318" y="1975"/>
                </a:lnTo>
                <a:cubicBezTo>
                  <a:pt x="2196" y="1956"/>
                  <a:pt x="2071" y="1937"/>
                  <a:pt x="1949" y="1953"/>
                </a:cubicBezTo>
                <a:lnTo>
                  <a:pt x="1949" y="1953"/>
                </a:lnTo>
                <a:cubicBezTo>
                  <a:pt x="1906" y="1959"/>
                  <a:pt x="1864" y="1970"/>
                  <a:pt x="1823" y="1985"/>
                </a:cubicBezTo>
                <a:cubicBezTo>
                  <a:pt x="1887" y="1935"/>
                  <a:pt x="1951" y="1887"/>
                  <a:pt x="2018" y="1842"/>
                </a:cubicBezTo>
                <a:cubicBezTo>
                  <a:pt x="2028" y="1835"/>
                  <a:pt x="2039" y="1828"/>
                  <a:pt x="2049" y="1821"/>
                </a:cubicBezTo>
                <a:cubicBezTo>
                  <a:pt x="2058" y="1819"/>
                  <a:pt x="2067" y="1816"/>
                  <a:pt x="2075" y="1814"/>
                </a:cubicBezTo>
                <a:cubicBezTo>
                  <a:pt x="2117" y="1805"/>
                  <a:pt x="2161" y="1817"/>
                  <a:pt x="2203" y="1826"/>
                </a:cubicBezTo>
                <a:cubicBezTo>
                  <a:pt x="2326" y="1852"/>
                  <a:pt x="2454" y="1849"/>
                  <a:pt x="2580" y="1846"/>
                </a:cubicBezTo>
                <a:cubicBezTo>
                  <a:pt x="2641" y="1845"/>
                  <a:pt x="2703" y="1844"/>
                  <a:pt x="2762" y="1857"/>
                </a:cubicBezTo>
                <a:cubicBezTo>
                  <a:pt x="2834" y="1872"/>
                  <a:pt x="2899" y="1907"/>
                  <a:pt x="2969" y="1929"/>
                </a:cubicBezTo>
                <a:cubicBezTo>
                  <a:pt x="3082" y="1966"/>
                  <a:pt x="3204" y="1969"/>
                  <a:pt x="3317" y="2004"/>
                </a:cubicBezTo>
                <a:cubicBezTo>
                  <a:pt x="3371" y="2021"/>
                  <a:pt x="3422" y="2045"/>
                  <a:pt x="3475" y="2066"/>
                </a:cubicBezTo>
                <a:lnTo>
                  <a:pt x="3475" y="2066"/>
                </a:lnTo>
                <a:cubicBezTo>
                  <a:pt x="3657" y="2139"/>
                  <a:pt x="3852" y="2176"/>
                  <a:pt x="4048" y="2176"/>
                </a:cubicBezTo>
                <a:cubicBezTo>
                  <a:pt x="4058" y="2176"/>
                  <a:pt x="4068" y="2176"/>
                  <a:pt x="4077" y="2176"/>
                </a:cubicBezTo>
                <a:lnTo>
                  <a:pt x="3546" y="1939"/>
                </a:lnTo>
                <a:cubicBezTo>
                  <a:pt x="3246" y="1805"/>
                  <a:pt x="2933" y="1668"/>
                  <a:pt x="2604" y="1676"/>
                </a:cubicBezTo>
                <a:cubicBezTo>
                  <a:pt x="2463" y="1678"/>
                  <a:pt x="2311" y="1700"/>
                  <a:pt x="2171" y="1745"/>
                </a:cubicBezTo>
                <a:cubicBezTo>
                  <a:pt x="2287" y="1678"/>
                  <a:pt x="2407" y="1619"/>
                  <a:pt x="2530" y="1566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9"/>
          <p:cNvSpPr txBox="1">
            <a:spLocks noGrp="1"/>
          </p:cNvSpPr>
          <p:nvPr>
            <p:ph type="title"/>
          </p:nvPr>
        </p:nvSpPr>
        <p:spPr>
          <a:xfrm>
            <a:off x="2241425" y="1293100"/>
            <a:ext cx="46611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18" name="Google Shape;118;p9"/>
          <p:cNvSpPr txBox="1">
            <a:spLocks noGrp="1"/>
          </p:cNvSpPr>
          <p:nvPr>
            <p:ph type="subTitle" idx="1"/>
          </p:nvPr>
        </p:nvSpPr>
        <p:spPr>
          <a:xfrm>
            <a:off x="2241475" y="2168600"/>
            <a:ext cx="4661100" cy="168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9"/>
          <p:cNvSpPr/>
          <p:nvPr/>
        </p:nvSpPr>
        <p:spPr>
          <a:xfrm rot="6838326" flipH="1">
            <a:off x="-595243" y="3832860"/>
            <a:ext cx="1534630" cy="2204943"/>
          </a:xfrm>
          <a:custGeom>
            <a:avLst/>
            <a:gdLst/>
            <a:ahLst/>
            <a:cxnLst/>
            <a:rect l="l" t="t" r="r" b="b"/>
            <a:pathLst>
              <a:path w="3473" h="4990" extrusionOk="0">
                <a:moveTo>
                  <a:pt x="1029" y="4825"/>
                </a:moveTo>
                <a:cubicBezTo>
                  <a:pt x="1877" y="4505"/>
                  <a:pt x="2578" y="3895"/>
                  <a:pt x="3260" y="3296"/>
                </a:cubicBezTo>
                <a:cubicBezTo>
                  <a:pt x="3352" y="3216"/>
                  <a:pt x="3449" y="3125"/>
                  <a:pt x="3469" y="3005"/>
                </a:cubicBezTo>
                <a:cubicBezTo>
                  <a:pt x="3504" y="2792"/>
                  <a:pt x="3286" y="2629"/>
                  <a:pt x="3201" y="2431"/>
                </a:cubicBezTo>
                <a:cubicBezTo>
                  <a:pt x="3095" y="2183"/>
                  <a:pt x="3200" y="1882"/>
                  <a:pt x="3087" y="1637"/>
                </a:cubicBezTo>
                <a:cubicBezTo>
                  <a:pt x="3028" y="1509"/>
                  <a:pt x="2913" y="1406"/>
                  <a:pt x="2887" y="1268"/>
                </a:cubicBezTo>
                <a:cubicBezTo>
                  <a:pt x="2861" y="1122"/>
                  <a:pt x="2940" y="967"/>
                  <a:pt x="2888" y="829"/>
                </a:cubicBezTo>
                <a:cubicBezTo>
                  <a:pt x="2859" y="753"/>
                  <a:pt x="2796" y="696"/>
                  <a:pt x="2733" y="646"/>
                </a:cubicBezTo>
                <a:cubicBezTo>
                  <a:pt x="2366" y="349"/>
                  <a:pt x="1938" y="130"/>
                  <a:pt x="1484" y="6"/>
                </a:cubicBezTo>
                <a:cubicBezTo>
                  <a:pt x="1463" y="0"/>
                  <a:pt x="1440" y="-5"/>
                  <a:pt x="1421" y="4"/>
                </a:cubicBezTo>
                <a:cubicBezTo>
                  <a:pt x="1401" y="13"/>
                  <a:pt x="1390" y="35"/>
                  <a:pt x="1381" y="55"/>
                </a:cubicBezTo>
                <a:cubicBezTo>
                  <a:pt x="795" y="1373"/>
                  <a:pt x="222" y="2719"/>
                  <a:pt x="21" y="4148"/>
                </a:cubicBezTo>
                <a:cubicBezTo>
                  <a:pt x="-14" y="4398"/>
                  <a:pt x="-39" y="4811"/>
                  <a:pt x="238" y="4952"/>
                </a:cubicBezTo>
                <a:cubicBezTo>
                  <a:pt x="458" y="5063"/>
                  <a:pt x="822" y="4904"/>
                  <a:pt x="1029" y="482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0" name="Google Shape;120;p9"/>
          <p:cNvGrpSpPr/>
          <p:nvPr/>
        </p:nvGrpSpPr>
        <p:grpSpPr>
          <a:xfrm>
            <a:off x="-1132607" y="-1550117"/>
            <a:ext cx="11269341" cy="7721377"/>
            <a:chOff x="-1132607" y="-1550117"/>
            <a:chExt cx="11269341" cy="7721377"/>
          </a:xfrm>
        </p:grpSpPr>
        <p:grpSp>
          <p:nvGrpSpPr>
            <p:cNvPr id="121" name="Google Shape;121;p9"/>
            <p:cNvGrpSpPr/>
            <p:nvPr/>
          </p:nvGrpSpPr>
          <p:grpSpPr>
            <a:xfrm>
              <a:off x="8484308" y="-415190"/>
              <a:ext cx="1652425" cy="2399230"/>
              <a:chOff x="8634633" y="-298615"/>
              <a:chExt cx="1652425" cy="2399230"/>
            </a:xfrm>
          </p:grpSpPr>
          <p:sp>
            <p:nvSpPr>
              <p:cNvPr id="122" name="Google Shape;122;p9"/>
              <p:cNvSpPr/>
              <p:nvPr/>
            </p:nvSpPr>
            <p:spPr>
              <a:xfrm rot="10800000">
                <a:off x="8749647" y="-298615"/>
                <a:ext cx="722226" cy="1273665"/>
              </a:xfrm>
              <a:custGeom>
                <a:avLst/>
                <a:gdLst/>
                <a:ahLst/>
                <a:cxnLst/>
                <a:rect l="l" t="t" r="r" b="b"/>
                <a:pathLst>
                  <a:path w="2292" h="4042" extrusionOk="0">
                    <a:moveTo>
                      <a:pt x="6" y="24"/>
                    </a:moveTo>
                    <a:cubicBezTo>
                      <a:pt x="309" y="203"/>
                      <a:pt x="607" y="399"/>
                      <a:pt x="856" y="651"/>
                    </a:cubicBezTo>
                    <a:cubicBezTo>
                      <a:pt x="1064" y="862"/>
                      <a:pt x="1235" y="1108"/>
                      <a:pt x="1377" y="1367"/>
                    </a:cubicBezTo>
                    <a:cubicBezTo>
                      <a:pt x="1523" y="1631"/>
                      <a:pt x="1640" y="1911"/>
                      <a:pt x="1740" y="2195"/>
                    </a:cubicBezTo>
                    <a:cubicBezTo>
                      <a:pt x="1843" y="2484"/>
                      <a:pt x="1929" y="2780"/>
                      <a:pt x="2010" y="3076"/>
                    </a:cubicBezTo>
                    <a:cubicBezTo>
                      <a:pt x="2088" y="3361"/>
                      <a:pt x="2160" y="3648"/>
                      <a:pt x="2239" y="3933"/>
                    </a:cubicBezTo>
                    <a:cubicBezTo>
                      <a:pt x="2248" y="3966"/>
                      <a:pt x="2257" y="3999"/>
                      <a:pt x="2267" y="4032"/>
                    </a:cubicBezTo>
                    <a:cubicBezTo>
                      <a:pt x="2271" y="4048"/>
                      <a:pt x="2296" y="4041"/>
                      <a:pt x="2291" y="4025"/>
                    </a:cubicBezTo>
                    <a:cubicBezTo>
                      <a:pt x="2211" y="3742"/>
                      <a:pt x="2138" y="3456"/>
                      <a:pt x="2061" y="3170"/>
                    </a:cubicBezTo>
                    <a:cubicBezTo>
                      <a:pt x="1981" y="2872"/>
                      <a:pt x="1897" y="2575"/>
                      <a:pt x="1797" y="2282"/>
                    </a:cubicBezTo>
                    <a:cubicBezTo>
                      <a:pt x="1699" y="1994"/>
                      <a:pt x="1586" y="1710"/>
                      <a:pt x="1445" y="1439"/>
                    </a:cubicBezTo>
                    <a:cubicBezTo>
                      <a:pt x="1309" y="1178"/>
                      <a:pt x="1146" y="930"/>
                      <a:pt x="948" y="712"/>
                    </a:cubicBezTo>
                    <a:cubicBezTo>
                      <a:pt x="712" y="453"/>
                      <a:pt x="426" y="249"/>
                      <a:pt x="129" y="68"/>
                    </a:cubicBezTo>
                    <a:cubicBezTo>
                      <a:pt x="92" y="46"/>
                      <a:pt x="56" y="23"/>
                      <a:pt x="19" y="2"/>
                    </a:cubicBezTo>
                    <a:cubicBezTo>
                      <a:pt x="5" y="-7"/>
                      <a:pt x="-8" y="15"/>
                      <a:pt x="6" y="24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" name="Google Shape;123;p9"/>
              <p:cNvSpPr/>
              <p:nvPr/>
            </p:nvSpPr>
            <p:spPr>
              <a:xfrm rot="10800000">
                <a:off x="9052467" y="549970"/>
                <a:ext cx="1234591" cy="577592"/>
              </a:xfrm>
              <a:custGeom>
                <a:avLst/>
                <a:gdLst/>
                <a:ahLst/>
                <a:cxnLst/>
                <a:rect l="l" t="t" r="r" b="b"/>
                <a:pathLst>
                  <a:path w="3918" h="1833" extrusionOk="0">
                    <a:moveTo>
                      <a:pt x="2923" y="353"/>
                    </a:moveTo>
                    <a:cubicBezTo>
                      <a:pt x="2898" y="288"/>
                      <a:pt x="2860" y="228"/>
                      <a:pt x="2811" y="178"/>
                    </a:cubicBezTo>
                    <a:cubicBezTo>
                      <a:pt x="2619" y="-13"/>
                      <a:pt x="2312" y="-17"/>
                      <a:pt x="2043" y="18"/>
                    </a:cubicBezTo>
                    <a:cubicBezTo>
                      <a:pt x="1774" y="52"/>
                      <a:pt x="1488" y="110"/>
                      <a:pt x="1240" y="0"/>
                    </a:cubicBezTo>
                    <a:cubicBezTo>
                      <a:pt x="1389" y="92"/>
                      <a:pt x="1495" y="250"/>
                      <a:pt x="1525" y="422"/>
                    </a:cubicBezTo>
                    <a:cubicBezTo>
                      <a:pt x="1357" y="256"/>
                      <a:pt x="1155" y="78"/>
                      <a:pt x="920" y="102"/>
                    </a:cubicBezTo>
                    <a:cubicBezTo>
                      <a:pt x="818" y="113"/>
                      <a:pt x="724" y="162"/>
                      <a:pt x="630" y="200"/>
                    </a:cubicBezTo>
                    <a:lnTo>
                      <a:pt x="630" y="200"/>
                    </a:lnTo>
                    <a:cubicBezTo>
                      <a:pt x="445" y="275"/>
                      <a:pt x="248" y="313"/>
                      <a:pt x="49" y="313"/>
                    </a:cubicBezTo>
                    <a:cubicBezTo>
                      <a:pt x="33" y="313"/>
                      <a:pt x="17" y="313"/>
                      <a:pt x="0" y="313"/>
                    </a:cubicBezTo>
                    <a:cubicBezTo>
                      <a:pt x="150" y="460"/>
                      <a:pt x="304" y="612"/>
                      <a:pt x="388" y="805"/>
                    </a:cubicBezTo>
                    <a:cubicBezTo>
                      <a:pt x="432" y="905"/>
                      <a:pt x="458" y="1018"/>
                      <a:pt x="536" y="1095"/>
                    </a:cubicBezTo>
                    <a:cubicBezTo>
                      <a:pt x="670" y="1227"/>
                      <a:pt x="888" y="1197"/>
                      <a:pt x="1069" y="1147"/>
                    </a:cubicBezTo>
                    <a:cubicBezTo>
                      <a:pt x="1318" y="1078"/>
                      <a:pt x="1572" y="982"/>
                      <a:pt x="1747" y="792"/>
                    </a:cubicBezTo>
                    <a:cubicBezTo>
                      <a:pt x="1696" y="964"/>
                      <a:pt x="1560" y="1100"/>
                      <a:pt x="1405" y="1190"/>
                    </a:cubicBezTo>
                    <a:cubicBezTo>
                      <a:pt x="1250" y="1280"/>
                      <a:pt x="1075" y="1329"/>
                      <a:pt x="903" y="1378"/>
                    </a:cubicBezTo>
                    <a:lnTo>
                      <a:pt x="1227" y="1510"/>
                    </a:lnTo>
                    <a:cubicBezTo>
                      <a:pt x="1299" y="1540"/>
                      <a:pt x="1372" y="1569"/>
                      <a:pt x="1449" y="1583"/>
                    </a:cubicBezTo>
                    <a:cubicBezTo>
                      <a:pt x="1724" y="1633"/>
                      <a:pt x="2032" y="1544"/>
                      <a:pt x="2275" y="1431"/>
                    </a:cubicBezTo>
                    <a:cubicBezTo>
                      <a:pt x="2473" y="1338"/>
                      <a:pt x="2730" y="1334"/>
                      <a:pt x="2861" y="1159"/>
                    </a:cubicBezTo>
                    <a:cubicBezTo>
                      <a:pt x="2802" y="1258"/>
                      <a:pt x="2741" y="1359"/>
                      <a:pt x="2650" y="1428"/>
                    </a:cubicBezTo>
                    <a:cubicBezTo>
                      <a:pt x="2587" y="1475"/>
                      <a:pt x="2514" y="1504"/>
                      <a:pt x="2442" y="1533"/>
                    </a:cubicBezTo>
                    <a:lnTo>
                      <a:pt x="2039" y="1694"/>
                    </a:lnTo>
                    <a:lnTo>
                      <a:pt x="2039" y="1694"/>
                    </a:lnTo>
                    <a:cubicBezTo>
                      <a:pt x="2276" y="1777"/>
                      <a:pt x="2525" y="1823"/>
                      <a:pt x="2775" y="1832"/>
                    </a:cubicBezTo>
                    <a:cubicBezTo>
                      <a:pt x="2901" y="1836"/>
                      <a:pt x="3028" y="1831"/>
                      <a:pt x="3148" y="1794"/>
                    </a:cubicBezTo>
                    <a:cubicBezTo>
                      <a:pt x="3238" y="1765"/>
                      <a:pt x="3322" y="1719"/>
                      <a:pt x="3413" y="1696"/>
                    </a:cubicBezTo>
                    <a:cubicBezTo>
                      <a:pt x="3585" y="1654"/>
                      <a:pt x="3762" y="1695"/>
                      <a:pt x="3918" y="1765"/>
                    </a:cubicBezTo>
                    <a:cubicBezTo>
                      <a:pt x="3743" y="1648"/>
                      <a:pt x="3763" y="1360"/>
                      <a:pt x="3726" y="1179"/>
                    </a:cubicBezTo>
                    <a:cubicBezTo>
                      <a:pt x="3677" y="938"/>
                      <a:pt x="3546" y="716"/>
                      <a:pt x="3360" y="554"/>
                    </a:cubicBezTo>
                    <a:cubicBezTo>
                      <a:pt x="3219" y="431"/>
                      <a:pt x="3061" y="316"/>
                      <a:pt x="2979" y="149"/>
                    </a:cubicBezTo>
                    <a:cubicBezTo>
                      <a:pt x="3039" y="289"/>
                      <a:pt x="3029" y="457"/>
                      <a:pt x="2953" y="589"/>
                    </a:cubicBezTo>
                    <a:cubicBezTo>
                      <a:pt x="2962" y="510"/>
                      <a:pt x="2952" y="428"/>
                      <a:pt x="2923" y="35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" name="Google Shape;124;p9"/>
              <p:cNvSpPr/>
              <p:nvPr/>
            </p:nvSpPr>
            <p:spPr>
              <a:xfrm rot="10800000">
                <a:off x="8854892" y="96846"/>
                <a:ext cx="149991" cy="1629106"/>
              </a:xfrm>
              <a:custGeom>
                <a:avLst/>
                <a:gdLst/>
                <a:ahLst/>
                <a:cxnLst/>
                <a:rect l="l" t="t" r="r" b="b"/>
                <a:pathLst>
                  <a:path w="476" h="5170" extrusionOk="0">
                    <a:moveTo>
                      <a:pt x="475" y="5155"/>
                    </a:moveTo>
                    <a:cubicBezTo>
                      <a:pt x="383" y="4828"/>
                      <a:pt x="292" y="4500"/>
                      <a:pt x="220" y="4168"/>
                    </a:cubicBezTo>
                    <a:cubicBezTo>
                      <a:pt x="148" y="3836"/>
                      <a:pt x="96" y="3498"/>
                      <a:pt x="84" y="3158"/>
                    </a:cubicBezTo>
                    <a:cubicBezTo>
                      <a:pt x="72" y="2812"/>
                      <a:pt x="117" y="2469"/>
                      <a:pt x="112" y="2124"/>
                    </a:cubicBezTo>
                    <a:cubicBezTo>
                      <a:pt x="106" y="1782"/>
                      <a:pt x="26" y="1446"/>
                      <a:pt x="25" y="1104"/>
                    </a:cubicBezTo>
                    <a:cubicBezTo>
                      <a:pt x="24" y="768"/>
                      <a:pt x="124" y="447"/>
                      <a:pt x="237" y="134"/>
                    </a:cubicBezTo>
                    <a:cubicBezTo>
                      <a:pt x="252" y="95"/>
                      <a:pt x="266" y="55"/>
                      <a:pt x="281" y="16"/>
                    </a:cubicBezTo>
                    <a:cubicBezTo>
                      <a:pt x="286" y="0"/>
                      <a:pt x="262" y="-6"/>
                      <a:pt x="256" y="9"/>
                    </a:cubicBezTo>
                    <a:cubicBezTo>
                      <a:pt x="143" y="318"/>
                      <a:pt x="28" y="634"/>
                      <a:pt x="4" y="965"/>
                    </a:cubicBezTo>
                    <a:cubicBezTo>
                      <a:pt x="-20" y="1310"/>
                      <a:pt x="60" y="1650"/>
                      <a:pt x="81" y="1993"/>
                    </a:cubicBezTo>
                    <a:cubicBezTo>
                      <a:pt x="103" y="2340"/>
                      <a:pt x="54" y="2687"/>
                      <a:pt x="56" y="3034"/>
                    </a:cubicBezTo>
                    <a:cubicBezTo>
                      <a:pt x="58" y="3373"/>
                      <a:pt x="102" y="3711"/>
                      <a:pt x="168" y="4044"/>
                    </a:cubicBezTo>
                    <a:cubicBezTo>
                      <a:pt x="235" y="4379"/>
                      <a:pt x="324" y="4709"/>
                      <a:pt x="416" y="5037"/>
                    </a:cubicBezTo>
                    <a:cubicBezTo>
                      <a:pt x="427" y="5079"/>
                      <a:pt x="439" y="5120"/>
                      <a:pt x="451" y="5162"/>
                    </a:cubicBezTo>
                    <a:cubicBezTo>
                      <a:pt x="455" y="5177"/>
                      <a:pt x="479" y="5171"/>
                      <a:pt x="475" y="5155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" name="Google Shape;125;p9"/>
              <p:cNvSpPr/>
              <p:nvPr/>
            </p:nvSpPr>
            <p:spPr>
              <a:xfrm rot="10800000">
                <a:off x="8634633" y="747859"/>
                <a:ext cx="655739" cy="1352756"/>
              </a:xfrm>
              <a:custGeom>
                <a:avLst/>
                <a:gdLst/>
                <a:ahLst/>
                <a:cxnLst/>
                <a:rect l="l" t="t" r="r" b="b"/>
                <a:pathLst>
                  <a:path w="2081" h="4293" extrusionOk="0">
                    <a:moveTo>
                      <a:pt x="656" y="3609"/>
                    </a:moveTo>
                    <a:cubicBezTo>
                      <a:pt x="519" y="3417"/>
                      <a:pt x="343" y="3257"/>
                      <a:pt x="196" y="3058"/>
                    </a:cubicBezTo>
                    <a:cubicBezTo>
                      <a:pt x="54" y="2864"/>
                      <a:pt x="-43" y="2616"/>
                      <a:pt x="19" y="2383"/>
                    </a:cubicBezTo>
                    <a:cubicBezTo>
                      <a:pt x="214" y="2534"/>
                      <a:pt x="417" y="2676"/>
                      <a:pt x="626" y="2808"/>
                    </a:cubicBezTo>
                    <a:cubicBezTo>
                      <a:pt x="535" y="2595"/>
                      <a:pt x="244" y="2500"/>
                      <a:pt x="201" y="2273"/>
                    </a:cubicBezTo>
                    <a:cubicBezTo>
                      <a:pt x="184" y="2182"/>
                      <a:pt x="213" y="2089"/>
                      <a:pt x="243" y="2002"/>
                    </a:cubicBezTo>
                    <a:lnTo>
                      <a:pt x="243" y="2002"/>
                    </a:lnTo>
                    <a:cubicBezTo>
                      <a:pt x="356" y="1678"/>
                      <a:pt x="500" y="1365"/>
                      <a:pt x="671" y="1067"/>
                    </a:cubicBezTo>
                    <a:lnTo>
                      <a:pt x="671" y="1067"/>
                    </a:lnTo>
                    <a:cubicBezTo>
                      <a:pt x="675" y="1253"/>
                      <a:pt x="726" y="1435"/>
                      <a:pt x="819" y="1595"/>
                    </a:cubicBezTo>
                    <a:cubicBezTo>
                      <a:pt x="819" y="1596"/>
                      <a:pt x="820" y="1597"/>
                      <a:pt x="820" y="1598"/>
                    </a:cubicBezTo>
                    <a:cubicBezTo>
                      <a:pt x="811" y="1434"/>
                      <a:pt x="802" y="1271"/>
                      <a:pt x="793" y="1107"/>
                    </a:cubicBezTo>
                    <a:cubicBezTo>
                      <a:pt x="790" y="1064"/>
                      <a:pt x="788" y="1020"/>
                      <a:pt x="799" y="979"/>
                    </a:cubicBezTo>
                    <a:cubicBezTo>
                      <a:pt x="811" y="931"/>
                      <a:pt x="840" y="890"/>
                      <a:pt x="869" y="850"/>
                    </a:cubicBezTo>
                    <a:cubicBezTo>
                      <a:pt x="1139" y="486"/>
                      <a:pt x="1501" y="191"/>
                      <a:pt x="1912" y="0"/>
                    </a:cubicBezTo>
                    <a:cubicBezTo>
                      <a:pt x="1792" y="248"/>
                      <a:pt x="1834" y="545"/>
                      <a:pt x="1929" y="803"/>
                    </a:cubicBezTo>
                    <a:cubicBezTo>
                      <a:pt x="1964" y="896"/>
                      <a:pt x="2005" y="990"/>
                      <a:pt x="2003" y="1089"/>
                    </a:cubicBezTo>
                    <a:cubicBezTo>
                      <a:pt x="1999" y="1263"/>
                      <a:pt x="1861" y="1405"/>
                      <a:pt x="1711" y="1494"/>
                    </a:cubicBezTo>
                    <a:cubicBezTo>
                      <a:pt x="1561" y="1582"/>
                      <a:pt x="1391" y="1636"/>
                      <a:pt x="1250" y="1737"/>
                    </a:cubicBezTo>
                    <a:lnTo>
                      <a:pt x="1250" y="1737"/>
                    </a:lnTo>
                    <a:cubicBezTo>
                      <a:pt x="1480" y="1686"/>
                      <a:pt x="1701" y="1601"/>
                      <a:pt x="1906" y="1483"/>
                    </a:cubicBezTo>
                    <a:cubicBezTo>
                      <a:pt x="1966" y="1448"/>
                      <a:pt x="2024" y="1411"/>
                      <a:pt x="2081" y="1371"/>
                    </a:cubicBezTo>
                    <a:cubicBezTo>
                      <a:pt x="2009" y="1672"/>
                      <a:pt x="2109" y="2013"/>
                      <a:pt x="1957" y="2283"/>
                    </a:cubicBezTo>
                    <a:cubicBezTo>
                      <a:pt x="1795" y="2570"/>
                      <a:pt x="1427" y="2647"/>
                      <a:pt x="1142" y="2811"/>
                    </a:cubicBezTo>
                    <a:cubicBezTo>
                      <a:pt x="1456" y="2768"/>
                      <a:pt x="1759" y="2645"/>
                      <a:pt x="2013" y="2455"/>
                    </a:cubicBezTo>
                    <a:cubicBezTo>
                      <a:pt x="1904" y="2727"/>
                      <a:pt x="1967" y="3038"/>
                      <a:pt x="1897" y="3322"/>
                    </a:cubicBezTo>
                    <a:cubicBezTo>
                      <a:pt x="1845" y="3538"/>
                      <a:pt x="1713" y="3733"/>
                      <a:pt x="1534" y="3864"/>
                    </a:cubicBezTo>
                    <a:cubicBezTo>
                      <a:pt x="1487" y="3898"/>
                      <a:pt x="929" y="4265"/>
                      <a:pt x="949" y="4293"/>
                    </a:cubicBezTo>
                    <a:cubicBezTo>
                      <a:pt x="883" y="4199"/>
                      <a:pt x="867" y="4080"/>
                      <a:pt x="835" y="3970"/>
                    </a:cubicBezTo>
                    <a:cubicBezTo>
                      <a:pt x="795" y="3832"/>
                      <a:pt x="731" y="3716"/>
                      <a:pt x="656" y="360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6" name="Google Shape;126;p9"/>
            <p:cNvGrpSpPr/>
            <p:nvPr/>
          </p:nvGrpSpPr>
          <p:grpSpPr>
            <a:xfrm>
              <a:off x="-1132607" y="-1550117"/>
              <a:ext cx="11160119" cy="7721377"/>
              <a:chOff x="-1132607" y="-1550117"/>
              <a:chExt cx="11160119" cy="7721377"/>
            </a:xfrm>
          </p:grpSpPr>
          <p:sp>
            <p:nvSpPr>
              <p:cNvPr id="127" name="Google Shape;127;p9"/>
              <p:cNvSpPr/>
              <p:nvPr/>
            </p:nvSpPr>
            <p:spPr>
              <a:xfrm rot="8100000" flipH="1">
                <a:off x="7689817" y="4071194"/>
                <a:ext cx="2156773" cy="1405089"/>
              </a:xfrm>
              <a:custGeom>
                <a:avLst/>
                <a:gdLst/>
                <a:ahLst/>
                <a:cxnLst/>
                <a:rect l="l" t="t" r="r" b="b"/>
                <a:pathLst>
                  <a:path w="5991" h="3903" extrusionOk="0">
                    <a:moveTo>
                      <a:pt x="4622" y="605"/>
                    </a:moveTo>
                    <a:cubicBezTo>
                      <a:pt x="4797" y="650"/>
                      <a:pt x="4989" y="648"/>
                      <a:pt x="5166" y="652"/>
                    </a:cubicBezTo>
                    <a:cubicBezTo>
                      <a:pt x="5376" y="657"/>
                      <a:pt x="5595" y="678"/>
                      <a:pt x="5770" y="794"/>
                    </a:cubicBezTo>
                    <a:cubicBezTo>
                      <a:pt x="5944" y="910"/>
                      <a:pt x="6052" y="1151"/>
                      <a:pt x="5955" y="1337"/>
                    </a:cubicBezTo>
                    <a:cubicBezTo>
                      <a:pt x="5896" y="1451"/>
                      <a:pt x="5778" y="1519"/>
                      <a:pt x="5679" y="1601"/>
                    </a:cubicBezTo>
                    <a:cubicBezTo>
                      <a:pt x="5432" y="1807"/>
                      <a:pt x="5296" y="2111"/>
                      <a:pt x="5126" y="2384"/>
                    </a:cubicBezTo>
                    <a:cubicBezTo>
                      <a:pt x="5102" y="2422"/>
                      <a:pt x="5076" y="2461"/>
                      <a:pt x="5037" y="2484"/>
                    </a:cubicBezTo>
                    <a:cubicBezTo>
                      <a:pt x="4962" y="2529"/>
                      <a:pt x="4866" y="2500"/>
                      <a:pt x="4781" y="2480"/>
                    </a:cubicBezTo>
                    <a:lnTo>
                      <a:pt x="4781" y="2480"/>
                    </a:lnTo>
                    <a:cubicBezTo>
                      <a:pt x="4684" y="2456"/>
                      <a:pt x="4585" y="2444"/>
                      <a:pt x="4486" y="2444"/>
                    </a:cubicBezTo>
                    <a:cubicBezTo>
                      <a:pt x="4430" y="2444"/>
                      <a:pt x="4375" y="2448"/>
                      <a:pt x="4320" y="2455"/>
                    </a:cubicBezTo>
                    <a:cubicBezTo>
                      <a:pt x="3856" y="2517"/>
                      <a:pt x="4286" y="3047"/>
                      <a:pt x="3894" y="3195"/>
                    </a:cubicBezTo>
                    <a:cubicBezTo>
                      <a:pt x="3767" y="3243"/>
                      <a:pt x="3639" y="3202"/>
                      <a:pt x="3515" y="3273"/>
                    </a:cubicBezTo>
                    <a:cubicBezTo>
                      <a:pt x="3388" y="3345"/>
                      <a:pt x="3301" y="3480"/>
                      <a:pt x="3207" y="3588"/>
                    </a:cubicBezTo>
                    <a:cubicBezTo>
                      <a:pt x="3010" y="3816"/>
                      <a:pt x="2683" y="3987"/>
                      <a:pt x="2409" y="3859"/>
                    </a:cubicBezTo>
                    <a:cubicBezTo>
                      <a:pt x="2362" y="3837"/>
                      <a:pt x="2318" y="3807"/>
                      <a:pt x="2268" y="3796"/>
                    </a:cubicBezTo>
                    <a:cubicBezTo>
                      <a:pt x="2194" y="3780"/>
                      <a:pt x="2118" y="3807"/>
                      <a:pt x="2046" y="3827"/>
                    </a:cubicBezTo>
                    <a:cubicBezTo>
                      <a:pt x="1657" y="3933"/>
                      <a:pt x="1219" y="3833"/>
                      <a:pt x="915" y="3568"/>
                    </a:cubicBezTo>
                    <a:cubicBezTo>
                      <a:pt x="713" y="3392"/>
                      <a:pt x="575" y="3154"/>
                      <a:pt x="455" y="2914"/>
                    </a:cubicBezTo>
                    <a:lnTo>
                      <a:pt x="455" y="2914"/>
                    </a:lnTo>
                    <a:cubicBezTo>
                      <a:pt x="290" y="2586"/>
                      <a:pt x="151" y="2245"/>
                      <a:pt x="41" y="1894"/>
                    </a:cubicBezTo>
                    <a:cubicBezTo>
                      <a:pt x="21" y="1832"/>
                      <a:pt x="2" y="1765"/>
                      <a:pt x="0" y="1699"/>
                    </a:cubicBezTo>
                    <a:lnTo>
                      <a:pt x="0" y="1673"/>
                    </a:lnTo>
                    <a:cubicBezTo>
                      <a:pt x="1" y="1636"/>
                      <a:pt x="8" y="1601"/>
                      <a:pt x="24" y="1567"/>
                    </a:cubicBezTo>
                    <a:cubicBezTo>
                      <a:pt x="60" y="1491"/>
                      <a:pt x="133" y="1439"/>
                      <a:pt x="203" y="1392"/>
                    </a:cubicBezTo>
                    <a:lnTo>
                      <a:pt x="203" y="1392"/>
                    </a:lnTo>
                    <a:cubicBezTo>
                      <a:pt x="387" y="1270"/>
                      <a:pt x="575" y="1153"/>
                      <a:pt x="766" y="1043"/>
                    </a:cubicBezTo>
                    <a:cubicBezTo>
                      <a:pt x="1423" y="664"/>
                      <a:pt x="2118" y="357"/>
                      <a:pt x="2840" y="128"/>
                    </a:cubicBezTo>
                    <a:cubicBezTo>
                      <a:pt x="3126" y="37"/>
                      <a:pt x="3430" y="-42"/>
                      <a:pt x="3723" y="24"/>
                    </a:cubicBezTo>
                    <a:cubicBezTo>
                      <a:pt x="3994" y="85"/>
                      <a:pt x="4133" y="308"/>
                      <a:pt x="4337" y="470"/>
                    </a:cubicBezTo>
                    <a:cubicBezTo>
                      <a:pt x="4422" y="538"/>
                      <a:pt x="4519" y="579"/>
                      <a:pt x="4622" y="605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" name="Google Shape;128;p9"/>
              <p:cNvSpPr/>
              <p:nvPr/>
            </p:nvSpPr>
            <p:spPr>
              <a:xfrm rot="7031997">
                <a:off x="7783324" y="4096752"/>
                <a:ext cx="1806480" cy="1240560"/>
              </a:xfrm>
              <a:custGeom>
                <a:avLst/>
                <a:gdLst/>
                <a:ahLst/>
                <a:cxnLst/>
                <a:rect l="l" t="t" r="r" b="b"/>
                <a:pathLst>
                  <a:path w="5018" h="3446" extrusionOk="0">
                    <a:moveTo>
                      <a:pt x="3197" y="4"/>
                    </a:moveTo>
                    <a:cubicBezTo>
                      <a:pt x="2131" y="-13"/>
                      <a:pt x="1066" y="20"/>
                      <a:pt x="0" y="8"/>
                    </a:cubicBezTo>
                    <a:cubicBezTo>
                      <a:pt x="-2" y="284"/>
                      <a:pt x="376" y="380"/>
                      <a:pt x="526" y="610"/>
                    </a:cubicBezTo>
                    <a:cubicBezTo>
                      <a:pt x="585" y="701"/>
                      <a:pt x="607" y="810"/>
                      <a:pt x="660" y="904"/>
                    </a:cubicBezTo>
                    <a:cubicBezTo>
                      <a:pt x="859" y="1255"/>
                      <a:pt x="1401" y="1254"/>
                      <a:pt x="1648" y="1574"/>
                    </a:cubicBezTo>
                    <a:cubicBezTo>
                      <a:pt x="1777" y="1739"/>
                      <a:pt x="1802" y="1962"/>
                      <a:pt x="1904" y="2146"/>
                    </a:cubicBezTo>
                    <a:cubicBezTo>
                      <a:pt x="2148" y="2588"/>
                      <a:pt x="2705" y="2675"/>
                      <a:pt x="3109" y="2906"/>
                    </a:cubicBezTo>
                    <a:cubicBezTo>
                      <a:pt x="3307" y="3018"/>
                      <a:pt x="3457" y="3192"/>
                      <a:pt x="3670" y="3274"/>
                    </a:cubicBezTo>
                    <a:cubicBezTo>
                      <a:pt x="3959" y="3386"/>
                      <a:pt x="4317" y="3391"/>
                      <a:pt x="4622" y="3437"/>
                    </a:cubicBezTo>
                    <a:cubicBezTo>
                      <a:pt x="4689" y="3447"/>
                      <a:pt x="4762" y="3456"/>
                      <a:pt x="4821" y="3421"/>
                    </a:cubicBezTo>
                    <a:cubicBezTo>
                      <a:pt x="4911" y="3367"/>
                      <a:pt x="4918" y="3240"/>
                      <a:pt x="4902" y="3136"/>
                    </a:cubicBezTo>
                    <a:cubicBezTo>
                      <a:pt x="4864" y="2898"/>
                      <a:pt x="4908" y="2642"/>
                      <a:pt x="4897" y="2395"/>
                    </a:cubicBezTo>
                    <a:cubicBezTo>
                      <a:pt x="4867" y="1740"/>
                      <a:pt x="5030" y="1090"/>
                      <a:pt x="5017" y="435"/>
                    </a:cubicBezTo>
                    <a:cubicBezTo>
                      <a:pt x="5015" y="300"/>
                      <a:pt x="4992" y="143"/>
                      <a:pt x="4875" y="73"/>
                    </a:cubicBezTo>
                    <a:cubicBezTo>
                      <a:pt x="4813" y="36"/>
                      <a:pt x="4737" y="34"/>
                      <a:pt x="4664" y="32"/>
                    </a:cubicBezTo>
                    <a:cubicBezTo>
                      <a:pt x="4175" y="22"/>
                      <a:pt x="3686" y="11"/>
                      <a:pt x="3197" y="4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" name="Google Shape;129;p9"/>
              <p:cNvSpPr/>
              <p:nvPr/>
            </p:nvSpPr>
            <p:spPr>
              <a:xfrm rot="4245776" flipH="1">
                <a:off x="-1268338" y="3090200"/>
                <a:ext cx="2640597" cy="1398935"/>
              </a:xfrm>
              <a:custGeom>
                <a:avLst/>
                <a:gdLst/>
                <a:ahLst/>
                <a:cxnLst/>
                <a:rect l="l" t="t" r="r" b="b"/>
                <a:pathLst>
                  <a:path w="5676" h="3007" extrusionOk="0">
                    <a:moveTo>
                      <a:pt x="1031" y="1027"/>
                    </a:moveTo>
                    <a:lnTo>
                      <a:pt x="1031" y="1027"/>
                    </a:lnTo>
                    <a:cubicBezTo>
                      <a:pt x="1378" y="874"/>
                      <a:pt x="1734" y="745"/>
                      <a:pt x="2097" y="639"/>
                    </a:cubicBezTo>
                    <a:cubicBezTo>
                      <a:pt x="2522" y="514"/>
                      <a:pt x="2965" y="581"/>
                      <a:pt x="3324" y="310"/>
                    </a:cubicBezTo>
                    <a:cubicBezTo>
                      <a:pt x="3600" y="102"/>
                      <a:pt x="3952" y="-78"/>
                      <a:pt x="4278" y="36"/>
                    </a:cubicBezTo>
                    <a:cubicBezTo>
                      <a:pt x="4393" y="76"/>
                      <a:pt x="4492" y="150"/>
                      <a:pt x="4590" y="223"/>
                    </a:cubicBezTo>
                    <a:lnTo>
                      <a:pt x="5370" y="805"/>
                    </a:lnTo>
                    <a:cubicBezTo>
                      <a:pt x="5523" y="918"/>
                      <a:pt x="5691" y="1066"/>
                      <a:pt x="5675" y="1255"/>
                    </a:cubicBezTo>
                    <a:cubicBezTo>
                      <a:pt x="5662" y="1413"/>
                      <a:pt x="5524" y="1526"/>
                      <a:pt x="5398" y="1621"/>
                    </a:cubicBezTo>
                    <a:cubicBezTo>
                      <a:pt x="4881" y="2006"/>
                      <a:pt x="4467" y="2345"/>
                      <a:pt x="3836" y="2508"/>
                    </a:cubicBezTo>
                    <a:cubicBezTo>
                      <a:pt x="2874" y="2757"/>
                      <a:pt x="1410" y="3260"/>
                      <a:pt x="432" y="2855"/>
                    </a:cubicBezTo>
                    <a:cubicBezTo>
                      <a:pt x="79" y="2709"/>
                      <a:pt x="-51" y="2362"/>
                      <a:pt x="19" y="1990"/>
                    </a:cubicBezTo>
                    <a:cubicBezTo>
                      <a:pt x="113" y="1487"/>
                      <a:pt x="602" y="1215"/>
                      <a:pt x="1031" y="1027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" name="Google Shape;130;p9"/>
              <p:cNvSpPr/>
              <p:nvPr/>
            </p:nvSpPr>
            <p:spPr>
              <a:xfrm rot="9340847">
                <a:off x="-785162" y="3770338"/>
                <a:ext cx="1914477" cy="2099877"/>
              </a:xfrm>
              <a:custGeom>
                <a:avLst/>
                <a:gdLst/>
                <a:ahLst/>
                <a:cxnLst/>
                <a:rect l="l" t="t" r="r" b="b"/>
                <a:pathLst>
                  <a:path w="5318" h="5833" extrusionOk="0">
                    <a:moveTo>
                      <a:pt x="1372" y="297"/>
                    </a:moveTo>
                    <a:cubicBezTo>
                      <a:pt x="1139" y="340"/>
                      <a:pt x="900" y="348"/>
                      <a:pt x="666" y="318"/>
                    </a:cubicBezTo>
                    <a:cubicBezTo>
                      <a:pt x="499" y="297"/>
                      <a:pt x="333" y="258"/>
                      <a:pt x="164" y="255"/>
                    </a:cubicBezTo>
                    <a:cubicBezTo>
                      <a:pt x="133" y="255"/>
                      <a:pt x="99" y="256"/>
                      <a:pt x="73" y="273"/>
                    </a:cubicBezTo>
                    <a:cubicBezTo>
                      <a:pt x="39" y="295"/>
                      <a:pt x="25" y="337"/>
                      <a:pt x="16" y="376"/>
                    </a:cubicBezTo>
                    <a:cubicBezTo>
                      <a:pt x="-27" y="571"/>
                      <a:pt x="17" y="783"/>
                      <a:pt x="134" y="944"/>
                    </a:cubicBezTo>
                    <a:cubicBezTo>
                      <a:pt x="239" y="1090"/>
                      <a:pt x="397" y="1194"/>
                      <a:pt x="487" y="1350"/>
                    </a:cubicBezTo>
                    <a:cubicBezTo>
                      <a:pt x="581" y="1514"/>
                      <a:pt x="596" y="1729"/>
                      <a:pt x="742" y="1850"/>
                    </a:cubicBezTo>
                    <a:cubicBezTo>
                      <a:pt x="843" y="1934"/>
                      <a:pt x="983" y="1949"/>
                      <a:pt x="1101" y="2008"/>
                    </a:cubicBezTo>
                    <a:cubicBezTo>
                      <a:pt x="1349" y="2130"/>
                      <a:pt x="1383" y="2418"/>
                      <a:pt x="1593" y="2558"/>
                    </a:cubicBezTo>
                    <a:cubicBezTo>
                      <a:pt x="1656" y="2600"/>
                      <a:pt x="1731" y="2621"/>
                      <a:pt x="1793" y="2665"/>
                    </a:cubicBezTo>
                    <a:cubicBezTo>
                      <a:pt x="1855" y="2708"/>
                      <a:pt x="1904" y="2786"/>
                      <a:pt x="1880" y="2858"/>
                    </a:cubicBezTo>
                    <a:cubicBezTo>
                      <a:pt x="1866" y="2896"/>
                      <a:pt x="1835" y="2925"/>
                      <a:pt x="1814" y="2960"/>
                    </a:cubicBezTo>
                    <a:cubicBezTo>
                      <a:pt x="1734" y="3095"/>
                      <a:pt x="1834" y="3262"/>
                      <a:pt x="1921" y="3393"/>
                    </a:cubicBezTo>
                    <a:cubicBezTo>
                      <a:pt x="2146" y="3732"/>
                      <a:pt x="1770" y="4119"/>
                      <a:pt x="1978" y="4427"/>
                    </a:cubicBezTo>
                    <a:cubicBezTo>
                      <a:pt x="2009" y="4473"/>
                      <a:pt x="2049" y="4511"/>
                      <a:pt x="2077" y="4558"/>
                    </a:cubicBezTo>
                    <a:cubicBezTo>
                      <a:pt x="2155" y="4688"/>
                      <a:pt x="2127" y="4852"/>
                      <a:pt x="2113" y="5004"/>
                    </a:cubicBezTo>
                    <a:cubicBezTo>
                      <a:pt x="2089" y="5271"/>
                      <a:pt x="2128" y="5569"/>
                      <a:pt x="2327" y="5749"/>
                    </a:cubicBezTo>
                    <a:cubicBezTo>
                      <a:pt x="2385" y="5802"/>
                      <a:pt x="2462" y="5844"/>
                      <a:pt x="2540" y="5831"/>
                    </a:cubicBezTo>
                    <a:cubicBezTo>
                      <a:pt x="2622" y="5817"/>
                      <a:pt x="2681" y="5748"/>
                      <a:pt x="2736" y="5687"/>
                    </a:cubicBezTo>
                    <a:cubicBezTo>
                      <a:pt x="2961" y="5435"/>
                      <a:pt x="3233" y="5225"/>
                      <a:pt x="3532" y="5070"/>
                    </a:cubicBezTo>
                    <a:cubicBezTo>
                      <a:pt x="3816" y="4924"/>
                      <a:pt x="4174" y="4897"/>
                      <a:pt x="4416" y="4689"/>
                    </a:cubicBezTo>
                    <a:cubicBezTo>
                      <a:pt x="4844" y="4320"/>
                      <a:pt x="4963" y="3690"/>
                      <a:pt x="5146" y="3183"/>
                    </a:cubicBezTo>
                    <a:cubicBezTo>
                      <a:pt x="5241" y="2920"/>
                      <a:pt x="5334" y="2647"/>
                      <a:pt x="5316" y="2367"/>
                    </a:cubicBezTo>
                    <a:cubicBezTo>
                      <a:pt x="5290" y="1964"/>
                      <a:pt x="5036" y="1612"/>
                      <a:pt x="4759" y="1317"/>
                    </a:cubicBezTo>
                    <a:lnTo>
                      <a:pt x="4759" y="1317"/>
                    </a:lnTo>
                    <a:cubicBezTo>
                      <a:pt x="4427" y="964"/>
                      <a:pt x="4049" y="658"/>
                      <a:pt x="3634" y="407"/>
                    </a:cubicBezTo>
                    <a:cubicBezTo>
                      <a:pt x="3235" y="165"/>
                      <a:pt x="2760" y="-32"/>
                      <a:pt x="2284" y="4"/>
                    </a:cubicBezTo>
                    <a:cubicBezTo>
                      <a:pt x="1998" y="25"/>
                      <a:pt x="1809" y="189"/>
                      <a:pt x="1536" y="261"/>
                    </a:cubicBezTo>
                    <a:cubicBezTo>
                      <a:pt x="1482" y="275"/>
                      <a:pt x="1427" y="287"/>
                      <a:pt x="1372" y="297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" name="Google Shape;131;p9"/>
              <p:cNvSpPr/>
              <p:nvPr/>
            </p:nvSpPr>
            <p:spPr>
              <a:xfrm rot="-928427" flipH="1">
                <a:off x="-516415" y="93815"/>
                <a:ext cx="1806488" cy="1240566"/>
              </a:xfrm>
              <a:custGeom>
                <a:avLst/>
                <a:gdLst/>
                <a:ahLst/>
                <a:cxnLst/>
                <a:rect l="l" t="t" r="r" b="b"/>
                <a:pathLst>
                  <a:path w="5018" h="3446" extrusionOk="0">
                    <a:moveTo>
                      <a:pt x="3197" y="4"/>
                    </a:moveTo>
                    <a:cubicBezTo>
                      <a:pt x="2131" y="-13"/>
                      <a:pt x="1066" y="20"/>
                      <a:pt x="0" y="8"/>
                    </a:cubicBezTo>
                    <a:cubicBezTo>
                      <a:pt x="-2" y="284"/>
                      <a:pt x="376" y="380"/>
                      <a:pt x="526" y="610"/>
                    </a:cubicBezTo>
                    <a:cubicBezTo>
                      <a:pt x="585" y="701"/>
                      <a:pt x="607" y="810"/>
                      <a:pt x="660" y="904"/>
                    </a:cubicBezTo>
                    <a:cubicBezTo>
                      <a:pt x="859" y="1255"/>
                      <a:pt x="1401" y="1254"/>
                      <a:pt x="1648" y="1574"/>
                    </a:cubicBezTo>
                    <a:cubicBezTo>
                      <a:pt x="1777" y="1739"/>
                      <a:pt x="1802" y="1962"/>
                      <a:pt x="1904" y="2146"/>
                    </a:cubicBezTo>
                    <a:cubicBezTo>
                      <a:pt x="2148" y="2588"/>
                      <a:pt x="2705" y="2675"/>
                      <a:pt x="3109" y="2906"/>
                    </a:cubicBezTo>
                    <a:cubicBezTo>
                      <a:pt x="3307" y="3018"/>
                      <a:pt x="3457" y="3192"/>
                      <a:pt x="3670" y="3274"/>
                    </a:cubicBezTo>
                    <a:cubicBezTo>
                      <a:pt x="3959" y="3386"/>
                      <a:pt x="4317" y="3391"/>
                      <a:pt x="4622" y="3437"/>
                    </a:cubicBezTo>
                    <a:cubicBezTo>
                      <a:pt x="4689" y="3447"/>
                      <a:pt x="4762" y="3456"/>
                      <a:pt x="4821" y="3421"/>
                    </a:cubicBezTo>
                    <a:cubicBezTo>
                      <a:pt x="4911" y="3367"/>
                      <a:pt x="4918" y="3240"/>
                      <a:pt x="4902" y="3136"/>
                    </a:cubicBezTo>
                    <a:cubicBezTo>
                      <a:pt x="4864" y="2898"/>
                      <a:pt x="4908" y="2642"/>
                      <a:pt x="4897" y="2395"/>
                    </a:cubicBezTo>
                    <a:cubicBezTo>
                      <a:pt x="4867" y="1740"/>
                      <a:pt x="5030" y="1090"/>
                      <a:pt x="5017" y="435"/>
                    </a:cubicBezTo>
                    <a:cubicBezTo>
                      <a:pt x="5015" y="300"/>
                      <a:pt x="4992" y="143"/>
                      <a:pt x="4875" y="73"/>
                    </a:cubicBezTo>
                    <a:cubicBezTo>
                      <a:pt x="4813" y="36"/>
                      <a:pt x="4737" y="34"/>
                      <a:pt x="4664" y="32"/>
                    </a:cubicBezTo>
                    <a:cubicBezTo>
                      <a:pt x="4175" y="22"/>
                      <a:pt x="3686" y="11"/>
                      <a:pt x="3197" y="4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" name="Google Shape;132;p9"/>
              <p:cNvSpPr/>
              <p:nvPr/>
            </p:nvSpPr>
            <p:spPr>
              <a:xfrm rot="-6755552" flipH="1">
                <a:off x="26012" y="-1518354"/>
                <a:ext cx="1652426" cy="2374203"/>
              </a:xfrm>
              <a:custGeom>
                <a:avLst/>
                <a:gdLst/>
                <a:ahLst/>
                <a:cxnLst/>
                <a:rect l="l" t="t" r="r" b="b"/>
                <a:pathLst>
                  <a:path w="3473" h="4990" extrusionOk="0">
                    <a:moveTo>
                      <a:pt x="1029" y="4825"/>
                    </a:moveTo>
                    <a:cubicBezTo>
                      <a:pt x="1877" y="4505"/>
                      <a:pt x="2578" y="3895"/>
                      <a:pt x="3260" y="3296"/>
                    </a:cubicBezTo>
                    <a:cubicBezTo>
                      <a:pt x="3352" y="3216"/>
                      <a:pt x="3449" y="3125"/>
                      <a:pt x="3469" y="3005"/>
                    </a:cubicBezTo>
                    <a:cubicBezTo>
                      <a:pt x="3504" y="2792"/>
                      <a:pt x="3286" y="2629"/>
                      <a:pt x="3201" y="2431"/>
                    </a:cubicBezTo>
                    <a:cubicBezTo>
                      <a:pt x="3095" y="2183"/>
                      <a:pt x="3200" y="1882"/>
                      <a:pt x="3087" y="1637"/>
                    </a:cubicBezTo>
                    <a:cubicBezTo>
                      <a:pt x="3028" y="1509"/>
                      <a:pt x="2913" y="1406"/>
                      <a:pt x="2887" y="1268"/>
                    </a:cubicBezTo>
                    <a:cubicBezTo>
                      <a:pt x="2861" y="1122"/>
                      <a:pt x="2940" y="967"/>
                      <a:pt x="2888" y="829"/>
                    </a:cubicBezTo>
                    <a:cubicBezTo>
                      <a:pt x="2859" y="753"/>
                      <a:pt x="2796" y="696"/>
                      <a:pt x="2733" y="646"/>
                    </a:cubicBezTo>
                    <a:cubicBezTo>
                      <a:pt x="2366" y="349"/>
                      <a:pt x="1938" y="130"/>
                      <a:pt x="1484" y="6"/>
                    </a:cubicBezTo>
                    <a:cubicBezTo>
                      <a:pt x="1463" y="0"/>
                      <a:pt x="1440" y="-5"/>
                      <a:pt x="1421" y="4"/>
                    </a:cubicBezTo>
                    <a:cubicBezTo>
                      <a:pt x="1401" y="13"/>
                      <a:pt x="1390" y="35"/>
                      <a:pt x="1381" y="55"/>
                    </a:cubicBezTo>
                    <a:cubicBezTo>
                      <a:pt x="795" y="1373"/>
                      <a:pt x="222" y="2719"/>
                      <a:pt x="21" y="4148"/>
                    </a:cubicBezTo>
                    <a:cubicBezTo>
                      <a:pt x="-14" y="4398"/>
                      <a:pt x="-39" y="4811"/>
                      <a:pt x="238" y="4952"/>
                    </a:cubicBezTo>
                    <a:cubicBezTo>
                      <a:pt x="458" y="5063"/>
                      <a:pt x="822" y="4904"/>
                      <a:pt x="1029" y="4825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33" name="Google Shape;133;p9"/>
              <p:cNvGrpSpPr/>
              <p:nvPr/>
            </p:nvGrpSpPr>
            <p:grpSpPr>
              <a:xfrm rot="10800000" flipH="1">
                <a:off x="253092" y="720693"/>
                <a:ext cx="372252" cy="761101"/>
                <a:chOff x="4949640" y="1246320"/>
                <a:chExt cx="508680" cy="1040040"/>
              </a:xfrm>
            </p:grpSpPr>
            <p:sp>
              <p:nvSpPr>
                <p:cNvPr id="134" name="Google Shape;134;p9"/>
                <p:cNvSpPr/>
                <p:nvPr/>
              </p:nvSpPr>
              <p:spPr>
                <a:xfrm>
                  <a:off x="4949640" y="1659960"/>
                  <a:ext cx="233640" cy="4604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9" h="1279" extrusionOk="0">
                      <a:moveTo>
                        <a:pt x="408" y="1135"/>
                      </a:moveTo>
                      <a:cubicBezTo>
                        <a:pt x="508" y="1182"/>
                        <a:pt x="649" y="1247"/>
                        <a:pt x="648" y="1279"/>
                      </a:cubicBezTo>
                      <a:cubicBezTo>
                        <a:pt x="653" y="802"/>
                        <a:pt x="451" y="327"/>
                        <a:pt x="106" y="0"/>
                      </a:cubicBezTo>
                      <a:cubicBezTo>
                        <a:pt x="-26" y="237"/>
                        <a:pt x="-33" y="536"/>
                        <a:pt x="79" y="782"/>
                      </a:cubicBezTo>
                      <a:cubicBezTo>
                        <a:pt x="131" y="897"/>
                        <a:pt x="212" y="1015"/>
                        <a:pt x="316" y="1088"/>
                      </a:cubicBezTo>
                      <a:cubicBezTo>
                        <a:pt x="331" y="1098"/>
                        <a:pt x="366" y="1115"/>
                        <a:pt x="408" y="1135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5" name="Google Shape;135;p9"/>
                <p:cNvSpPr/>
                <p:nvPr/>
              </p:nvSpPr>
              <p:spPr>
                <a:xfrm>
                  <a:off x="5052240" y="1246320"/>
                  <a:ext cx="119520" cy="4586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2" h="1274" extrusionOk="0">
                      <a:moveTo>
                        <a:pt x="188" y="1274"/>
                      </a:moveTo>
                      <a:cubicBezTo>
                        <a:pt x="392" y="880"/>
                        <a:pt x="377" y="381"/>
                        <a:pt x="148" y="0"/>
                      </a:cubicBezTo>
                      <a:cubicBezTo>
                        <a:pt x="57" y="181"/>
                        <a:pt x="5" y="455"/>
                        <a:pt x="0" y="657"/>
                      </a:cubicBezTo>
                      <a:lnTo>
                        <a:pt x="0" y="657"/>
                      </a:lnTo>
                      <a:cubicBezTo>
                        <a:pt x="0" y="666"/>
                        <a:pt x="0" y="674"/>
                        <a:pt x="0" y="683"/>
                      </a:cubicBezTo>
                      <a:cubicBezTo>
                        <a:pt x="0" y="786"/>
                        <a:pt x="16" y="889"/>
                        <a:pt x="46" y="988"/>
                      </a:cubicBezTo>
                      <a:cubicBezTo>
                        <a:pt x="58" y="1026"/>
                        <a:pt x="193" y="1263"/>
                        <a:pt x="188" y="1274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6" name="Google Shape;136;p9"/>
                <p:cNvSpPr/>
                <p:nvPr/>
              </p:nvSpPr>
              <p:spPr>
                <a:xfrm>
                  <a:off x="5220000" y="1440000"/>
                  <a:ext cx="227160" cy="5842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1" h="1623" extrusionOk="0">
                      <a:moveTo>
                        <a:pt x="54" y="1114"/>
                      </a:moveTo>
                      <a:cubicBezTo>
                        <a:pt x="153" y="1357"/>
                        <a:pt x="401" y="1499"/>
                        <a:pt x="631" y="1623"/>
                      </a:cubicBezTo>
                      <a:cubicBezTo>
                        <a:pt x="595" y="1503"/>
                        <a:pt x="605" y="1375"/>
                        <a:pt x="609" y="1250"/>
                      </a:cubicBezTo>
                      <a:cubicBezTo>
                        <a:pt x="618" y="1000"/>
                        <a:pt x="601" y="743"/>
                        <a:pt x="495" y="517"/>
                      </a:cubicBezTo>
                      <a:cubicBezTo>
                        <a:pt x="457" y="435"/>
                        <a:pt x="407" y="359"/>
                        <a:pt x="358" y="284"/>
                      </a:cubicBezTo>
                      <a:cubicBezTo>
                        <a:pt x="296" y="189"/>
                        <a:pt x="238" y="89"/>
                        <a:pt x="169" y="0"/>
                      </a:cubicBezTo>
                      <a:cubicBezTo>
                        <a:pt x="65" y="326"/>
                        <a:pt x="-82" y="782"/>
                        <a:pt x="54" y="1114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7" name="Google Shape;137;p9"/>
                <p:cNvSpPr/>
                <p:nvPr/>
              </p:nvSpPr>
              <p:spPr>
                <a:xfrm>
                  <a:off x="5235120" y="1974240"/>
                  <a:ext cx="223200" cy="3121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0" h="867" extrusionOk="0">
                      <a:moveTo>
                        <a:pt x="406" y="791"/>
                      </a:moveTo>
                      <a:cubicBezTo>
                        <a:pt x="482" y="808"/>
                        <a:pt x="573" y="805"/>
                        <a:pt x="620" y="867"/>
                      </a:cubicBezTo>
                      <a:cubicBezTo>
                        <a:pt x="620" y="585"/>
                        <a:pt x="208" y="153"/>
                        <a:pt x="0" y="0"/>
                      </a:cubicBezTo>
                      <a:cubicBezTo>
                        <a:pt x="65" y="281"/>
                        <a:pt x="43" y="710"/>
                        <a:pt x="406" y="79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8" name="Google Shape;318;p24"/>
          <p:cNvCxnSpPr/>
          <p:nvPr/>
        </p:nvCxnSpPr>
        <p:spPr>
          <a:xfrm>
            <a:off x="715100" y="-10525"/>
            <a:ext cx="0" cy="1745700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19" name="Google Shape;319;p24"/>
          <p:cNvSpPr/>
          <p:nvPr/>
        </p:nvSpPr>
        <p:spPr>
          <a:xfrm rot="524860">
            <a:off x="5887015" y="4834434"/>
            <a:ext cx="2822761" cy="826920"/>
          </a:xfrm>
          <a:custGeom>
            <a:avLst/>
            <a:gdLst/>
            <a:ahLst/>
            <a:cxnLst/>
            <a:rect l="l" t="t" r="r" b="b"/>
            <a:pathLst>
              <a:path w="7841" h="2297" extrusionOk="0">
                <a:moveTo>
                  <a:pt x="6245" y="1"/>
                </a:moveTo>
                <a:cubicBezTo>
                  <a:pt x="6455" y="9"/>
                  <a:pt x="6667" y="48"/>
                  <a:pt x="6895" y="143"/>
                </a:cubicBezTo>
                <a:cubicBezTo>
                  <a:pt x="7164" y="254"/>
                  <a:pt x="7410" y="412"/>
                  <a:pt x="7655" y="570"/>
                </a:cubicBezTo>
                <a:cubicBezTo>
                  <a:pt x="7727" y="616"/>
                  <a:pt x="7804" y="668"/>
                  <a:pt x="7831" y="750"/>
                </a:cubicBezTo>
                <a:cubicBezTo>
                  <a:pt x="7872" y="874"/>
                  <a:pt x="7779" y="998"/>
                  <a:pt x="7691" y="1094"/>
                </a:cubicBezTo>
                <a:lnTo>
                  <a:pt x="7691" y="1094"/>
                </a:lnTo>
                <a:cubicBezTo>
                  <a:pt x="7412" y="1395"/>
                  <a:pt x="7112" y="1675"/>
                  <a:pt x="6791" y="1932"/>
                </a:cubicBezTo>
                <a:cubicBezTo>
                  <a:pt x="6639" y="2054"/>
                  <a:pt x="6480" y="2172"/>
                  <a:pt x="6296" y="2236"/>
                </a:cubicBezTo>
                <a:cubicBezTo>
                  <a:pt x="5941" y="2361"/>
                  <a:pt x="5550" y="2270"/>
                  <a:pt x="5186" y="2178"/>
                </a:cubicBezTo>
                <a:cubicBezTo>
                  <a:pt x="4741" y="2067"/>
                  <a:pt x="4392" y="1959"/>
                  <a:pt x="3944" y="2030"/>
                </a:cubicBezTo>
                <a:cubicBezTo>
                  <a:pt x="3451" y="2107"/>
                  <a:pt x="2956" y="2033"/>
                  <a:pt x="2465" y="2162"/>
                </a:cubicBezTo>
                <a:cubicBezTo>
                  <a:pt x="1991" y="2288"/>
                  <a:pt x="1451" y="2385"/>
                  <a:pt x="1040" y="2118"/>
                </a:cubicBezTo>
                <a:cubicBezTo>
                  <a:pt x="865" y="2005"/>
                  <a:pt x="735" y="1836"/>
                  <a:pt x="608" y="1671"/>
                </a:cubicBezTo>
                <a:cubicBezTo>
                  <a:pt x="394" y="1393"/>
                  <a:pt x="178" y="1111"/>
                  <a:pt x="34" y="791"/>
                </a:cubicBezTo>
                <a:cubicBezTo>
                  <a:pt x="7" y="731"/>
                  <a:pt x="-17" y="660"/>
                  <a:pt x="16" y="603"/>
                </a:cubicBezTo>
                <a:cubicBezTo>
                  <a:pt x="39" y="564"/>
                  <a:pt x="83" y="544"/>
                  <a:pt x="125" y="526"/>
                </a:cubicBezTo>
                <a:cubicBezTo>
                  <a:pt x="315" y="444"/>
                  <a:pt x="510" y="360"/>
                  <a:pt x="717" y="348"/>
                </a:cubicBezTo>
                <a:cubicBezTo>
                  <a:pt x="859" y="340"/>
                  <a:pt x="1001" y="366"/>
                  <a:pt x="1141" y="392"/>
                </a:cubicBezTo>
                <a:cubicBezTo>
                  <a:pt x="1527" y="464"/>
                  <a:pt x="1975" y="621"/>
                  <a:pt x="2369" y="565"/>
                </a:cubicBezTo>
                <a:cubicBezTo>
                  <a:pt x="2715" y="516"/>
                  <a:pt x="3049" y="391"/>
                  <a:pt x="3403" y="345"/>
                </a:cubicBezTo>
                <a:cubicBezTo>
                  <a:pt x="4011" y="267"/>
                  <a:pt x="4620" y="194"/>
                  <a:pt x="5227" y="107"/>
                </a:cubicBezTo>
                <a:cubicBezTo>
                  <a:pt x="5595" y="55"/>
                  <a:pt x="5917" y="-11"/>
                  <a:pt x="6245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20" name="Google Shape;320;p24"/>
          <p:cNvGrpSpPr/>
          <p:nvPr/>
        </p:nvGrpSpPr>
        <p:grpSpPr>
          <a:xfrm>
            <a:off x="-1716864" y="-300017"/>
            <a:ext cx="11867839" cy="6818839"/>
            <a:chOff x="-1716864" y="-300017"/>
            <a:chExt cx="11867839" cy="6818839"/>
          </a:xfrm>
        </p:grpSpPr>
        <p:sp>
          <p:nvSpPr>
            <p:cNvPr id="321" name="Google Shape;321;p24"/>
            <p:cNvSpPr/>
            <p:nvPr/>
          </p:nvSpPr>
          <p:spPr>
            <a:xfrm rot="-1190907">
              <a:off x="-1515940" y="4480107"/>
              <a:ext cx="2622249" cy="1642326"/>
            </a:xfrm>
            <a:custGeom>
              <a:avLst/>
              <a:gdLst/>
              <a:ahLst/>
              <a:cxnLst/>
              <a:rect l="l" t="t" r="r" b="b"/>
              <a:pathLst>
                <a:path w="7284" h="4562" extrusionOk="0">
                  <a:moveTo>
                    <a:pt x="5173" y="4079"/>
                  </a:moveTo>
                  <a:cubicBezTo>
                    <a:pt x="4960" y="3983"/>
                    <a:pt x="4748" y="3875"/>
                    <a:pt x="4579" y="3714"/>
                  </a:cubicBezTo>
                  <a:cubicBezTo>
                    <a:pt x="4266" y="3417"/>
                    <a:pt x="4132" y="2977"/>
                    <a:pt x="3850" y="2650"/>
                  </a:cubicBezTo>
                  <a:cubicBezTo>
                    <a:pt x="3538" y="2288"/>
                    <a:pt x="3070" y="2096"/>
                    <a:pt x="2604" y="1991"/>
                  </a:cubicBezTo>
                  <a:cubicBezTo>
                    <a:pt x="2138" y="1885"/>
                    <a:pt x="1657" y="1854"/>
                    <a:pt x="1192" y="1742"/>
                  </a:cubicBezTo>
                  <a:cubicBezTo>
                    <a:pt x="955" y="1685"/>
                    <a:pt x="717" y="1605"/>
                    <a:pt x="530" y="1449"/>
                  </a:cubicBezTo>
                  <a:cubicBezTo>
                    <a:pt x="228" y="1198"/>
                    <a:pt x="107" y="796"/>
                    <a:pt x="0" y="419"/>
                  </a:cubicBezTo>
                  <a:cubicBezTo>
                    <a:pt x="1467" y="82"/>
                    <a:pt x="2982" y="13"/>
                    <a:pt x="4487" y="1"/>
                  </a:cubicBezTo>
                  <a:cubicBezTo>
                    <a:pt x="4540" y="1"/>
                    <a:pt x="4593" y="0"/>
                    <a:pt x="4646" y="0"/>
                  </a:cubicBezTo>
                  <a:lnTo>
                    <a:pt x="4735" y="0"/>
                  </a:lnTo>
                  <a:cubicBezTo>
                    <a:pt x="5109" y="1"/>
                    <a:pt x="5484" y="18"/>
                    <a:pt x="5848" y="104"/>
                  </a:cubicBezTo>
                  <a:cubicBezTo>
                    <a:pt x="6292" y="209"/>
                    <a:pt x="6723" y="426"/>
                    <a:pt x="7005" y="784"/>
                  </a:cubicBezTo>
                  <a:cubicBezTo>
                    <a:pt x="7228" y="1069"/>
                    <a:pt x="7341" y="1487"/>
                    <a:pt x="7144" y="1791"/>
                  </a:cubicBezTo>
                  <a:cubicBezTo>
                    <a:pt x="7061" y="1918"/>
                    <a:pt x="6928" y="2019"/>
                    <a:pt x="6891" y="2166"/>
                  </a:cubicBezTo>
                  <a:cubicBezTo>
                    <a:pt x="6859" y="2289"/>
                    <a:pt x="6901" y="2417"/>
                    <a:pt x="6946" y="2535"/>
                  </a:cubicBezTo>
                  <a:cubicBezTo>
                    <a:pt x="7074" y="2871"/>
                    <a:pt x="7233" y="3202"/>
                    <a:pt x="7276" y="3559"/>
                  </a:cubicBezTo>
                  <a:cubicBezTo>
                    <a:pt x="7318" y="3917"/>
                    <a:pt x="7206" y="4495"/>
                    <a:pt x="6779" y="4554"/>
                  </a:cubicBezTo>
                  <a:cubicBezTo>
                    <a:pt x="6301" y="4619"/>
                    <a:pt x="5595" y="4267"/>
                    <a:pt x="5173" y="407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22" name="Google Shape;322;p24"/>
            <p:cNvGrpSpPr/>
            <p:nvPr/>
          </p:nvGrpSpPr>
          <p:grpSpPr>
            <a:xfrm>
              <a:off x="106231" y="2712195"/>
              <a:ext cx="8759931" cy="2986069"/>
              <a:chOff x="106231" y="2712195"/>
              <a:chExt cx="8759931" cy="2986069"/>
            </a:xfrm>
          </p:grpSpPr>
          <p:sp>
            <p:nvSpPr>
              <p:cNvPr id="323" name="Google Shape;323;p24"/>
              <p:cNvSpPr/>
              <p:nvPr/>
            </p:nvSpPr>
            <p:spPr>
              <a:xfrm rot="-1896508" flipH="1">
                <a:off x="6815678" y="3024271"/>
                <a:ext cx="1702820" cy="1808662"/>
              </a:xfrm>
              <a:custGeom>
                <a:avLst/>
                <a:gdLst/>
                <a:ahLst/>
                <a:cxnLst/>
                <a:rect l="l" t="t" r="r" b="b"/>
                <a:pathLst>
                  <a:path w="4730" h="5024" extrusionOk="0">
                    <a:moveTo>
                      <a:pt x="2530" y="1566"/>
                    </a:moveTo>
                    <a:cubicBezTo>
                      <a:pt x="2589" y="1540"/>
                      <a:pt x="2649" y="1515"/>
                      <a:pt x="2708" y="1491"/>
                    </a:cubicBezTo>
                    <a:cubicBezTo>
                      <a:pt x="2952" y="1505"/>
                      <a:pt x="3174" y="1651"/>
                      <a:pt x="3418" y="1684"/>
                    </a:cubicBezTo>
                    <a:cubicBezTo>
                      <a:pt x="3499" y="1695"/>
                      <a:pt x="3581" y="1694"/>
                      <a:pt x="3663" y="1706"/>
                    </a:cubicBezTo>
                    <a:cubicBezTo>
                      <a:pt x="3775" y="1723"/>
                      <a:pt x="3882" y="1767"/>
                      <a:pt x="3992" y="1799"/>
                    </a:cubicBezTo>
                    <a:cubicBezTo>
                      <a:pt x="4101" y="1830"/>
                      <a:pt x="4219" y="1850"/>
                      <a:pt x="4328" y="1818"/>
                    </a:cubicBezTo>
                    <a:cubicBezTo>
                      <a:pt x="3975" y="1619"/>
                      <a:pt x="3574" y="1527"/>
                      <a:pt x="3179" y="1437"/>
                    </a:cubicBezTo>
                    <a:cubicBezTo>
                      <a:pt x="3080" y="1414"/>
                      <a:pt x="2986" y="1405"/>
                      <a:pt x="2893" y="1416"/>
                    </a:cubicBezTo>
                    <a:cubicBezTo>
                      <a:pt x="2958" y="1391"/>
                      <a:pt x="3022" y="1365"/>
                      <a:pt x="3087" y="1339"/>
                    </a:cubicBezTo>
                    <a:lnTo>
                      <a:pt x="3118" y="1327"/>
                    </a:lnTo>
                    <a:cubicBezTo>
                      <a:pt x="3232" y="1374"/>
                      <a:pt x="3353" y="1401"/>
                      <a:pt x="3473" y="1429"/>
                    </a:cubicBezTo>
                    <a:cubicBezTo>
                      <a:pt x="3580" y="1453"/>
                      <a:pt x="3688" y="1477"/>
                      <a:pt x="3798" y="1481"/>
                    </a:cubicBezTo>
                    <a:cubicBezTo>
                      <a:pt x="3875" y="1483"/>
                      <a:pt x="3953" y="1476"/>
                      <a:pt x="4030" y="1480"/>
                    </a:cubicBezTo>
                    <a:cubicBezTo>
                      <a:pt x="4095" y="1483"/>
                      <a:pt x="4159" y="1495"/>
                      <a:pt x="4223" y="1498"/>
                    </a:cubicBezTo>
                    <a:cubicBezTo>
                      <a:pt x="4280" y="1500"/>
                      <a:pt x="4336" y="1495"/>
                      <a:pt x="4392" y="1490"/>
                    </a:cubicBezTo>
                    <a:lnTo>
                      <a:pt x="4627" y="1469"/>
                    </a:lnTo>
                    <a:cubicBezTo>
                      <a:pt x="4408" y="1401"/>
                      <a:pt x="4183" y="1332"/>
                      <a:pt x="3953" y="1340"/>
                    </a:cubicBezTo>
                    <a:cubicBezTo>
                      <a:pt x="3893" y="1342"/>
                      <a:pt x="3832" y="1350"/>
                      <a:pt x="3772" y="1345"/>
                    </a:cubicBezTo>
                    <a:cubicBezTo>
                      <a:pt x="3701" y="1338"/>
                      <a:pt x="3632" y="1314"/>
                      <a:pt x="3562" y="1298"/>
                    </a:cubicBezTo>
                    <a:cubicBezTo>
                      <a:pt x="3437" y="1271"/>
                      <a:pt x="3323" y="1276"/>
                      <a:pt x="3205" y="1292"/>
                    </a:cubicBezTo>
                    <a:lnTo>
                      <a:pt x="3527" y="1163"/>
                    </a:lnTo>
                    <a:cubicBezTo>
                      <a:pt x="3595" y="1167"/>
                      <a:pt x="3663" y="1194"/>
                      <a:pt x="3731" y="1186"/>
                    </a:cubicBezTo>
                    <a:cubicBezTo>
                      <a:pt x="3780" y="1180"/>
                      <a:pt x="3825" y="1158"/>
                      <a:pt x="3869" y="1137"/>
                    </a:cubicBezTo>
                    <a:cubicBezTo>
                      <a:pt x="4163" y="1001"/>
                      <a:pt x="4499" y="930"/>
                      <a:pt x="4730" y="702"/>
                    </a:cubicBezTo>
                    <a:cubicBezTo>
                      <a:pt x="4461" y="790"/>
                      <a:pt x="4159" y="757"/>
                      <a:pt x="3903" y="879"/>
                    </a:cubicBezTo>
                    <a:cubicBezTo>
                      <a:pt x="3814" y="921"/>
                      <a:pt x="3729" y="1012"/>
                      <a:pt x="3639" y="1080"/>
                    </a:cubicBezTo>
                    <a:cubicBezTo>
                      <a:pt x="3559" y="1112"/>
                      <a:pt x="3479" y="1144"/>
                      <a:pt x="3398" y="1176"/>
                    </a:cubicBezTo>
                    <a:cubicBezTo>
                      <a:pt x="3423" y="1160"/>
                      <a:pt x="3448" y="1141"/>
                      <a:pt x="3470" y="1116"/>
                    </a:cubicBezTo>
                    <a:lnTo>
                      <a:pt x="3612" y="956"/>
                    </a:lnTo>
                    <a:cubicBezTo>
                      <a:pt x="3647" y="917"/>
                      <a:pt x="3682" y="877"/>
                      <a:pt x="3706" y="831"/>
                    </a:cubicBezTo>
                    <a:cubicBezTo>
                      <a:pt x="3740" y="767"/>
                      <a:pt x="3753" y="692"/>
                      <a:pt x="3786" y="628"/>
                    </a:cubicBezTo>
                    <a:cubicBezTo>
                      <a:pt x="3803" y="594"/>
                      <a:pt x="3826" y="563"/>
                      <a:pt x="3843" y="529"/>
                    </a:cubicBezTo>
                    <a:cubicBezTo>
                      <a:pt x="3863" y="489"/>
                      <a:pt x="3874" y="445"/>
                      <a:pt x="3885" y="401"/>
                    </a:cubicBezTo>
                    <a:lnTo>
                      <a:pt x="3952" y="142"/>
                    </a:lnTo>
                    <a:cubicBezTo>
                      <a:pt x="3866" y="203"/>
                      <a:pt x="3811" y="296"/>
                      <a:pt x="3759" y="387"/>
                    </a:cubicBezTo>
                    <a:cubicBezTo>
                      <a:pt x="3662" y="554"/>
                      <a:pt x="3565" y="722"/>
                      <a:pt x="3468" y="890"/>
                    </a:cubicBezTo>
                    <a:lnTo>
                      <a:pt x="3412" y="987"/>
                    </a:lnTo>
                    <a:cubicBezTo>
                      <a:pt x="3365" y="1067"/>
                      <a:pt x="3319" y="1146"/>
                      <a:pt x="3273" y="1226"/>
                    </a:cubicBezTo>
                    <a:cubicBezTo>
                      <a:pt x="3178" y="1264"/>
                      <a:pt x="3083" y="1302"/>
                      <a:pt x="2988" y="1340"/>
                    </a:cubicBezTo>
                    <a:lnTo>
                      <a:pt x="2988" y="1340"/>
                    </a:lnTo>
                    <a:cubicBezTo>
                      <a:pt x="2996" y="1335"/>
                      <a:pt x="3003" y="1328"/>
                      <a:pt x="3009" y="1322"/>
                    </a:cubicBezTo>
                    <a:cubicBezTo>
                      <a:pt x="3045" y="1284"/>
                      <a:pt x="3080" y="1246"/>
                      <a:pt x="3112" y="1205"/>
                    </a:cubicBezTo>
                    <a:lnTo>
                      <a:pt x="3112" y="1205"/>
                    </a:lnTo>
                    <a:cubicBezTo>
                      <a:pt x="3170" y="1133"/>
                      <a:pt x="3223" y="1057"/>
                      <a:pt x="3269" y="977"/>
                    </a:cubicBezTo>
                    <a:cubicBezTo>
                      <a:pt x="3275" y="967"/>
                      <a:pt x="3280" y="957"/>
                      <a:pt x="3286" y="947"/>
                    </a:cubicBezTo>
                    <a:lnTo>
                      <a:pt x="3286" y="947"/>
                    </a:lnTo>
                    <a:cubicBezTo>
                      <a:pt x="3388" y="763"/>
                      <a:pt x="3457" y="562"/>
                      <a:pt x="3490" y="354"/>
                    </a:cubicBezTo>
                    <a:lnTo>
                      <a:pt x="3490" y="354"/>
                    </a:lnTo>
                    <a:cubicBezTo>
                      <a:pt x="3504" y="264"/>
                      <a:pt x="3511" y="173"/>
                      <a:pt x="3511" y="82"/>
                    </a:cubicBezTo>
                    <a:cubicBezTo>
                      <a:pt x="3511" y="55"/>
                      <a:pt x="3511" y="27"/>
                      <a:pt x="3509" y="0"/>
                    </a:cubicBezTo>
                    <a:cubicBezTo>
                      <a:pt x="3406" y="216"/>
                      <a:pt x="3303" y="432"/>
                      <a:pt x="3199" y="648"/>
                    </a:cubicBezTo>
                    <a:cubicBezTo>
                      <a:pt x="3170" y="709"/>
                      <a:pt x="3141" y="770"/>
                      <a:pt x="3118" y="833"/>
                    </a:cubicBezTo>
                    <a:cubicBezTo>
                      <a:pt x="3053" y="1007"/>
                      <a:pt x="3030" y="1199"/>
                      <a:pt x="2940" y="1360"/>
                    </a:cubicBezTo>
                    <a:cubicBezTo>
                      <a:pt x="2837" y="1401"/>
                      <a:pt x="2735" y="1443"/>
                      <a:pt x="2632" y="1485"/>
                    </a:cubicBezTo>
                    <a:cubicBezTo>
                      <a:pt x="2625" y="1488"/>
                      <a:pt x="2618" y="1491"/>
                      <a:pt x="2611" y="1494"/>
                    </a:cubicBezTo>
                    <a:cubicBezTo>
                      <a:pt x="2615" y="1490"/>
                      <a:pt x="2620" y="1486"/>
                      <a:pt x="2625" y="1481"/>
                    </a:cubicBezTo>
                    <a:cubicBezTo>
                      <a:pt x="2679" y="1433"/>
                      <a:pt x="2727" y="1378"/>
                      <a:pt x="2769" y="1319"/>
                    </a:cubicBezTo>
                    <a:cubicBezTo>
                      <a:pt x="2855" y="1201"/>
                      <a:pt x="2917" y="1067"/>
                      <a:pt x="2962" y="929"/>
                    </a:cubicBezTo>
                    <a:cubicBezTo>
                      <a:pt x="3036" y="697"/>
                      <a:pt x="3061" y="453"/>
                      <a:pt x="3082" y="210"/>
                    </a:cubicBezTo>
                    <a:cubicBezTo>
                      <a:pt x="2927" y="392"/>
                      <a:pt x="2945" y="664"/>
                      <a:pt x="2833" y="875"/>
                    </a:cubicBezTo>
                    <a:cubicBezTo>
                      <a:pt x="2789" y="957"/>
                      <a:pt x="2726" y="1029"/>
                      <a:pt x="2680" y="1110"/>
                    </a:cubicBezTo>
                    <a:cubicBezTo>
                      <a:pt x="2601" y="1248"/>
                      <a:pt x="2572" y="1411"/>
                      <a:pt x="2489" y="1546"/>
                    </a:cubicBezTo>
                    <a:cubicBezTo>
                      <a:pt x="2428" y="1573"/>
                      <a:pt x="2368" y="1601"/>
                      <a:pt x="2309" y="1631"/>
                    </a:cubicBezTo>
                    <a:cubicBezTo>
                      <a:pt x="2374" y="1571"/>
                      <a:pt x="2413" y="1504"/>
                      <a:pt x="2447" y="1395"/>
                    </a:cubicBezTo>
                    <a:cubicBezTo>
                      <a:pt x="2526" y="1151"/>
                      <a:pt x="2708" y="942"/>
                      <a:pt x="2744" y="688"/>
                    </a:cubicBezTo>
                    <a:cubicBezTo>
                      <a:pt x="2761" y="568"/>
                      <a:pt x="2743" y="446"/>
                      <a:pt x="2722" y="327"/>
                    </a:cubicBezTo>
                    <a:cubicBezTo>
                      <a:pt x="2703" y="391"/>
                      <a:pt x="2684" y="456"/>
                      <a:pt x="2651" y="514"/>
                    </a:cubicBezTo>
                    <a:cubicBezTo>
                      <a:pt x="2629" y="553"/>
                      <a:pt x="2600" y="589"/>
                      <a:pt x="2581" y="630"/>
                    </a:cubicBezTo>
                    <a:cubicBezTo>
                      <a:pt x="2561" y="674"/>
                      <a:pt x="2553" y="724"/>
                      <a:pt x="2544" y="772"/>
                    </a:cubicBezTo>
                    <a:cubicBezTo>
                      <a:pt x="2482" y="1092"/>
                      <a:pt x="2344" y="1391"/>
                      <a:pt x="2204" y="1686"/>
                    </a:cubicBezTo>
                    <a:cubicBezTo>
                      <a:pt x="2170" y="1705"/>
                      <a:pt x="2136" y="1724"/>
                      <a:pt x="2103" y="1745"/>
                    </a:cubicBezTo>
                    <a:cubicBezTo>
                      <a:pt x="2064" y="1770"/>
                      <a:pt x="2024" y="1795"/>
                      <a:pt x="1986" y="1822"/>
                    </a:cubicBezTo>
                    <a:cubicBezTo>
                      <a:pt x="2018" y="1782"/>
                      <a:pt x="2045" y="1736"/>
                      <a:pt x="2070" y="1692"/>
                    </a:cubicBezTo>
                    <a:cubicBezTo>
                      <a:pt x="2146" y="1564"/>
                      <a:pt x="2203" y="1425"/>
                      <a:pt x="2241" y="1281"/>
                    </a:cubicBezTo>
                    <a:cubicBezTo>
                      <a:pt x="2317" y="994"/>
                      <a:pt x="2317" y="685"/>
                      <a:pt x="2233" y="399"/>
                    </a:cubicBezTo>
                    <a:cubicBezTo>
                      <a:pt x="2255" y="505"/>
                      <a:pt x="2176" y="603"/>
                      <a:pt x="2140" y="705"/>
                    </a:cubicBezTo>
                    <a:cubicBezTo>
                      <a:pt x="2099" y="821"/>
                      <a:pt x="2113" y="947"/>
                      <a:pt x="2099" y="1069"/>
                    </a:cubicBezTo>
                    <a:cubicBezTo>
                      <a:pt x="2087" y="1166"/>
                      <a:pt x="2057" y="1259"/>
                      <a:pt x="2027" y="1353"/>
                    </a:cubicBezTo>
                    <a:cubicBezTo>
                      <a:pt x="1965" y="1544"/>
                      <a:pt x="1903" y="1736"/>
                      <a:pt x="1841" y="1928"/>
                    </a:cubicBezTo>
                    <a:cubicBezTo>
                      <a:pt x="1774" y="1980"/>
                      <a:pt x="1708" y="2033"/>
                      <a:pt x="1645" y="2089"/>
                    </a:cubicBezTo>
                    <a:cubicBezTo>
                      <a:pt x="1610" y="2119"/>
                      <a:pt x="1575" y="2150"/>
                      <a:pt x="1541" y="2182"/>
                    </a:cubicBezTo>
                    <a:cubicBezTo>
                      <a:pt x="1581" y="2122"/>
                      <a:pt x="1612" y="2053"/>
                      <a:pt x="1642" y="1990"/>
                    </a:cubicBezTo>
                    <a:cubicBezTo>
                      <a:pt x="1720" y="1819"/>
                      <a:pt x="1773" y="1637"/>
                      <a:pt x="1825" y="1456"/>
                    </a:cubicBezTo>
                    <a:cubicBezTo>
                      <a:pt x="1903" y="1185"/>
                      <a:pt x="1980" y="887"/>
                      <a:pt x="1866" y="628"/>
                    </a:cubicBezTo>
                    <a:cubicBezTo>
                      <a:pt x="1883" y="797"/>
                      <a:pt x="1724" y="928"/>
                      <a:pt x="1673" y="1090"/>
                    </a:cubicBezTo>
                    <a:cubicBezTo>
                      <a:pt x="1637" y="1209"/>
                      <a:pt x="1661" y="1338"/>
                      <a:pt x="1638" y="1461"/>
                    </a:cubicBezTo>
                    <a:cubicBezTo>
                      <a:pt x="1624" y="1539"/>
                      <a:pt x="1591" y="1613"/>
                      <a:pt x="1560" y="1687"/>
                    </a:cubicBezTo>
                    <a:lnTo>
                      <a:pt x="1560" y="1687"/>
                    </a:lnTo>
                    <a:cubicBezTo>
                      <a:pt x="1474" y="1897"/>
                      <a:pt x="1412" y="2117"/>
                      <a:pt x="1374" y="2341"/>
                    </a:cubicBezTo>
                    <a:cubicBezTo>
                      <a:pt x="1293" y="2422"/>
                      <a:pt x="1214" y="2506"/>
                      <a:pt x="1138" y="2592"/>
                    </a:cubicBezTo>
                    <a:cubicBezTo>
                      <a:pt x="1195" y="2464"/>
                      <a:pt x="1207" y="2321"/>
                      <a:pt x="1251" y="2188"/>
                    </a:cubicBezTo>
                    <a:cubicBezTo>
                      <a:pt x="1283" y="2090"/>
                      <a:pt x="1334" y="1998"/>
                      <a:pt x="1373" y="1903"/>
                    </a:cubicBezTo>
                    <a:cubicBezTo>
                      <a:pt x="1515" y="1557"/>
                      <a:pt x="1507" y="1153"/>
                      <a:pt x="1352" y="813"/>
                    </a:cubicBezTo>
                    <a:lnTo>
                      <a:pt x="1352" y="813"/>
                    </a:lnTo>
                    <a:lnTo>
                      <a:pt x="1352" y="814"/>
                    </a:lnTo>
                    <a:cubicBezTo>
                      <a:pt x="1352" y="940"/>
                      <a:pt x="1331" y="1065"/>
                      <a:pt x="1290" y="1184"/>
                    </a:cubicBezTo>
                    <a:cubicBezTo>
                      <a:pt x="1266" y="1253"/>
                      <a:pt x="1236" y="1320"/>
                      <a:pt x="1222" y="1392"/>
                    </a:cubicBezTo>
                    <a:cubicBezTo>
                      <a:pt x="1204" y="1484"/>
                      <a:pt x="1214" y="1579"/>
                      <a:pt x="1209" y="1673"/>
                    </a:cubicBezTo>
                    <a:cubicBezTo>
                      <a:pt x="1203" y="1786"/>
                      <a:pt x="1175" y="1897"/>
                      <a:pt x="1146" y="2006"/>
                    </a:cubicBezTo>
                    <a:cubicBezTo>
                      <a:pt x="1073" y="2287"/>
                      <a:pt x="1000" y="2567"/>
                      <a:pt x="927" y="2848"/>
                    </a:cubicBezTo>
                    <a:cubicBezTo>
                      <a:pt x="916" y="2862"/>
                      <a:pt x="905" y="2877"/>
                      <a:pt x="894" y="2891"/>
                    </a:cubicBezTo>
                    <a:cubicBezTo>
                      <a:pt x="842" y="2960"/>
                      <a:pt x="792" y="3030"/>
                      <a:pt x="743" y="3101"/>
                    </a:cubicBezTo>
                    <a:cubicBezTo>
                      <a:pt x="748" y="3091"/>
                      <a:pt x="752" y="3081"/>
                      <a:pt x="756" y="3071"/>
                    </a:cubicBezTo>
                    <a:cubicBezTo>
                      <a:pt x="808" y="2936"/>
                      <a:pt x="827" y="2794"/>
                      <a:pt x="870" y="2657"/>
                    </a:cubicBezTo>
                    <a:cubicBezTo>
                      <a:pt x="925" y="2412"/>
                      <a:pt x="980" y="2167"/>
                      <a:pt x="1034" y="1922"/>
                    </a:cubicBezTo>
                    <a:cubicBezTo>
                      <a:pt x="1045" y="1875"/>
                      <a:pt x="1055" y="1828"/>
                      <a:pt x="1056" y="1779"/>
                    </a:cubicBezTo>
                    <a:cubicBezTo>
                      <a:pt x="1056" y="1720"/>
                      <a:pt x="1042" y="1661"/>
                      <a:pt x="1027" y="1603"/>
                    </a:cubicBezTo>
                    <a:cubicBezTo>
                      <a:pt x="973" y="1392"/>
                      <a:pt x="911" y="1168"/>
                      <a:pt x="749" y="1022"/>
                    </a:cubicBezTo>
                    <a:cubicBezTo>
                      <a:pt x="793" y="1072"/>
                      <a:pt x="790" y="1147"/>
                      <a:pt x="773" y="1211"/>
                    </a:cubicBezTo>
                    <a:cubicBezTo>
                      <a:pt x="755" y="1275"/>
                      <a:pt x="726" y="1337"/>
                      <a:pt x="724" y="1403"/>
                    </a:cubicBezTo>
                    <a:cubicBezTo>
                      <a:pt x="722" y="1506"/>
                      <a:pt x="789" y="1599"/>
                      <a:pt x="801" y="1702"/>
                    </a:cubicBezTo>
                    <a:cubicBezTo>
                      <a:pt x="819" y="1844"/>
                      <a:pt x="732" y="1980"/>
                      <a:pt x="733" y="2123"/>
                    </a:cubicBezTo>
                    <a:cubicBezTo>
                      <a:pt x="734" y="2248"/>
                      <a:pt x="801" y="2369"/>
                      <a:pt x="779" y="2491"/>
                    </a:cubicBezTo>
                    <a:cubicBezTo>
                      <a:pt x="763" y="2586"/>
                      <a:pt x="696" y="2662"/>
                      <a:pt x="659" y="2750"/>
                    </a:cubicBezTo>
                    <a:cubicBezTo>
                      <a:pt x="576" y="2946"/>
                      <a:pt x="641" y="3181"/>
                      <a:pt x="568" y="3378"/>
                    </a:cubicBezTo>
                    <a:lnTo>
                      <a:pt x="568" y="3378"/>
                    </a:lnTo>
                    <a:cubicBezTo>
                      <a:pt x="562" y="3388"/>
                      <a:pt x="557" y="3398"/>
                      <a:pt x="551" y="3407"/>
                    </a:cubicBezTo>
                    <a:cubicBezTo>
                      <a:pt x="472" y="3545"/>
                      <a:pt x="399" y="3686"/>
                      <a:pt x="334" y="3831"/>
                    </a:cubicBezTo>
                    <a:cubicBezTo>
                      <a:pt x="186" y="4163"/>
                      <a:pt x="78" y="4513"/>
                      <a:pt x="19" y="4872"/>
                    </a:cubicBezTo>
                    <a:cubicBezTo>
                      <a:pt x="12" y="4917"/>
                      <a:pt x="5" y="4962"/>
                      <a:pt x="0" y="5007"/>
                    </a:cubicBezTo>
                    <a:cubicBezTo>
                      <a:pt x="-3" y="5029"/>
                      <a:pt x="32" y="5030"/>
                      <a:pt x="34" y="5008"/>
                    </a:cubicBezTo>
                    <a:cubicBezTo>
                      <a:pt x="80" y="4649"/>
                      <a:pt x="177" y="4297"/>
                      <a:pt x="315" y="3963"/>
                    </a:cubicBezTo>
                    <a:cubicBezTo>
                      <a:pt x="430" y="3685"/>
                      <a:pt x="573" y="3420"/>
                      <a:pt x="739" y="3170"/>
                    </a:cubicBezTo>
                    <a:cubicBezTo>
                      <a:pt x="956" y="3081"/>
                      <a:pt x="1202" y="3145"/>
                      <a:pt x="1429" y="3095"/>
                    </a:cubicBezTo>
                    <a:cubicBezTo>
                      <a:pt x="1622" y="3053"/>
                      <a:pt x="1796" y="2926"/>
                      <a:pt x="1993" y="2928"/>
                    </a:cubicBezTo>
                    <a:cubicBezTo>
                      <a:pt x="2099" y="2930"/>
                      <a:pt x="2200" y="2969"/>
                      <a:pt x="2305" y="2986"/>
                    </a:cubicBezTo>
                    <a:cubicBezTo>
                      <a:pt x="2545" y="3026"/>
                      <a:pt x="2788" y="2952"/>
                      <a:pt x="3017" y="2868"/>
                    </a:cubicBezTo>
                    <a:cubicBezTo>
                      <a:pt x="2777" y="2845"/>
                      <a:pt x="2538" y="2823"/>
                      <a:pt x="2302" y="2776"/>
                    </a:cubicBezTo>
                    <a:cubicBezTo>
                      <a:pt x="2169" y="2750"/>
                      <a:pt x="2037" y="2717"/>
                      <a:pt x="1902" y="2715"/>
                    </a:cubicBezTo>
                    <a:cubicBezTo>
                      <a:pt x="1781" y="2714"/>
                      <a:pt x="1661" y="2738"/>
                      <a:pt x="1543" y="2762"/>
                    </a:cubicBezTo>
                    <a:lnTo>
                      <a:pt x="1233" y="2825"/>
                    </a:lnTo>
                    <a:cubicBezTo>
                      <a:pt x="1075" y="2857"/>
                      <a:pt x="956" y="2916"/>
                      <a:pt x="853" y="3005"/>
                    </a:cubicBezTo>
                    <a:cubicBezTo>
                      <a:pt x="942" y="2881"/>
                      <a:pt x="1037" y="2762"/>
                      <a:pt x="1137" y="2646"/>
                    </a:cubicBezTo>
                    <a:cubicBezTo>
                      <a:pt x="1335" y="2617"/>
                      <a:pt x="1533" y="2587"/>
                      <a:pt x="1730" y="2558"/>
                    </a:cubicBezTo>
                    <a:cubicBezTo>
                      <a:pt x="1844" y="2541"/>
                      <a:pt x="1961" y="2524"/>
                      <a:pt x="2073" y="2550"/>
                    </a:cubicBezTo>
                    <a:cubicBezTo>
                      <a:pt x="2155" y="2569"/>
                      <a:pt x="2229" y="2610"/>
                      <a:pt x="2309" y="2638"/>
                    </a:cubicBezTo>
                    <a:cubicBezTo>
                      <a:pt x="2627" y="2750"/>
                      <a:pt x="2978" y="2638"/>
                      <a:pt x="3314" y="2668"/>
                    </a:cubicBezTo>
                    <a:cubicBezTo>
                      <a:pt x="3357" y="2672"/>
                      <a:pt x="3400" y="2678"/>
                      <a:pt x="3443" y="2685"/>
                    </a:cubicBezTo>
                    <a:lnTo>
                      <a:pt x="2782" y="2469"/>
                    </a:lnTo>
                    <a:cubicBezTo>
                      <a:pt x="2557" y="2396"/>
                      <a:pt x="2324" y="2321"/>
                      <a:pt x="2088" y="2339"/>
                    </a:cubicBezTo>
                    <a:cubicBezTo>
                      <a:pt x="2004" y="2345"/>
                      <a:pt x="1922" y="2363"/>
                      <a:pt x="1839" y="2364"/>
                    </a:cubicBezTo>
                    <a:cubicBezTo>
                      <a:pt x="1775" y="2366"/>
                      <a:pt x="1711" y="2358"/>
                      <a:pt x="1647" y="2359"/>
                    </a:cubicBezTo>
                    <a:cubicBezTo>
                      <a:pt x="1506" y="2361"/>
                      <a:pt x="1395" y="2402"/>
                      <a:pt x="1296" y="2471"/>
                    </a:cubicBezTo>
                    <a:cubicBezTo>
                      <a:pt x="1379" y="2384"/>
                      <a:pt x="1464" y="2299"/>
                      <a:pt x="1553" y="2218"/>
                    </a:cubicBezTo>
                    <a:cubicBezTo>
                      <a:pt x="1622" y="2209"/>
                      <a:pt x="1695" y="2227"/>
                      <a:pt x="1766" y="2235"/>
                    </a:cubicBezTo>
                    <a:cubicBezTo>
                      <a:pt x="1841" y="2243"/>
                      <a:pt x="1917" y="2240"/>
                      <a:pt x="1992" y="2236"/>
                    </a:cubicBezTo>
                    <a:lnTo>
                      <a:pt x="2441" y="2216"/>
                    </a:lnTo>
                    <a:cubicBezTo>
                      <a:pt x="2574" y="2210"/>
                      <a:pt x="2710" y="2204"/>
                      <a:pt x="2840" y="2233"/>
                    </a:cubicBezTo>
                    <a:cubicBezTo>
                      <a:pt x="2981" y="2265"/>
                      <a:pt x="3117" y="2339"/>
                      <a:pt x="3262" y="2330"/>
                    </a:cubicBezTo>
                    <a:cubicBezTo>
                      <a:pt x="3403" y="2322"/>
                      <a:pt x="3543" y="2235"/>
                      <a:pt x="3679" y="2274"/>
                    </a:cubicBezTo>
                    <a:cubicBezTo>
                      <a:pt x="3396" y="2141"/>
                      <a:pt x="3081" y="2092"/>
                      <a:pt x="2772" y="2045"/>
                    </a:cubicBezTo>
                    <a:lnTo>
                      <a:pt x="2318" y="1975"/>
                    </a:lnTo>
                    <a:cubicBezTo>
                      <a:pt x="2196" y="1956"/>
                      <a:pt x="2071" y="1937"/>
                      <a:pt x="1949" y="1953"/>
                    </a:cubicBezTo>
                    <a:lnTo>
                      <a:pt x="1949" y="1953"/>
                    </a:lnTo>
                    <a:cubicBezTo>
                      <a:pt x="1906" y="1959"/>
                      <a:pt x="1864" y="1970"/>
                      <a:pt x="1823" y="1985"/>
                    </a:cubicBezTo>
                    <a:cubicBezTo>
                      <a:pt x="1887" y="1935"/>
                      <a:pt x="1951" y="1887"/>
                      <a:pt x="2018" y="1842"/>
                    </a:cubicBezTo>
                    <a:cubicBezTo>
                      <a:pt x="2028" y="1835"/>
                      <a:pt x="2039" y="1828"/>
                      <a:pt x="2049" y="1821"/>
                    </a:cubicBezTo>
                    <a:cubicBezTo>
                      <a:pt x="2058" y="1819"/>
                      <a:pt x="2067" y="1816"/>
                      <a:pt x="2075" y="1814"/>
                    </a:cubicBezTo>
                    <a:cubicBezTo>
                      <a:pt x="2117" y="1805"/>
                      <a:pt x="2161" y="1817"/>
                      <a:pt x="2203" y="1826"/>
                    </a:cubicBezTo>
                    <a:cubicBezTo>
                      <a:pt x="2326" y="1852"/>
                      <a:pt x="2454" y="1849"/>
                      <a:pt x="2580" y="1846"/>
                    </a:cubicBezTo>
                    <a:cubicBezTo>
                      <a:pt x="2641" y="1845"/>
                      <a:pt x="2703" y="1844"/>
                      <a:pt x="2762" y="1857"/>
                    </a:cubicBezTo>
                    <a:cubicBezTo>
                      <a:pt x="2834" y="1872"/>
                      <a:pt x="2899" y="1907"/>
                      <a:pt x="2969" y="1929"/>
                    </a:cubicBezTo>
                    <a:cubicBezTo>
                      <a:pt x="3082" y="1966"/>
                      <a:pt x="3204" y="1969"/>
                      <a:pt x="3317" y="2004"/>
                    </a:cubicBezTo>
                    <a:cubicBezTo>
                      <a:pt x="3371" y="2021"/>
                      <a:pt x="3422" y="2045"/>
                      <a:pt x="3475" y="2066"/>
                    </a:cubicBezTo>
                    <a:lnTo>
                      <a:pt x="3475" y="2066"/>
                    </a:lnTo>
                    <a:cubicBezTo>
                      <a:pt x="3657" y="2139"/>
                      <a:pt x="3852" y="2176"/>
                      <a:pt x="4048" y="2176"/>
                    </a:cubicBezTo>
                    <a:cubicBezTo>
                      <a:pt x="4058" y="2176"/>
                      <a:pt x="4068" y="2176"/>
                      <a:pt x="4077" y="2176"/>
                    </a:cubicBezTo>
                    <a:lnTo>
                      <a:pt x="3546" y="1939"/>
                    </a:lnTo>
                    <a:cubicBezTo>
                      <a:pt x="3246" y="1805"/>
                      <a:pt x="2933" y="1668"/>
                      <a:pt x="2604" y="1676"/>
                    </a:cubicBezTo>
                    <a:cubicBezTo>
                      <a:pt x="2463" y="1678"/>
                      <a:pt x="2311" y="1700"/>
                      <a:pt x="2171" y="1745"/>
                    </a:cubicBezTo>
                    <a:cubicBezTo>
                      <a:pt x="2287" y="1678"/>
                      <a:pt x="2407" y="1619"/>
                      <a:pt x="2530" y="156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324" name="Google Shape;324;p24"/>
              <p:cNvGrpSpPr/>
              <p:nvPr/>
            </p:nvGrpSpPr>
            <p:grpSpPr>
              <a:xfrm rot="3093046">
                <a:off x="675456" y="3344671"/>
                <a:ext cx="1500081" cy="2178035"/>
                <a:chOff x="5699160" y="192960"/>
                <a:chExt cx="1887840" cy="2741040"/>
              </a:xfrm>
            </p:grpSpPr>
            <p:sp>
              <p:nvSpPr>
                <p:cNvPr id="325" name="Google Shape;325;p24"/>
                <p:cNvSpPr/>
                <p:nvPr/>
              </p:nvSpPr>
              <p:spPr>
                <a:xfrm>
                  <a:off x="6630480" y="1478880"/>
                  <a:ext cx="825120" cy="14551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92" h="4042" extrusionOk="0">
                      <a:moveTo>
                        <a:pt x="6" y="24"/>
                      </a:moveTo>
                      <a:cubicBezTo>
                        <a:pt x="309" y="203"/>
                        <a:pt x="607" y="399"/>
                        <a:pt x="856" y="651"/>
                      </a:cubicBezTo>
                      <a:cubicBezTo>
                        <a:pt x="1064" y="862"/>
                        <a:pt x="1235" y="1108"/>
                        <a:pt x="1377" y="1367"/>
                      </a:cubicBezTo>
                      <a:cubicBezTo>
                        <a:pt x="1523" y="1631"/>
                        <a:pt x="1640" y="1911"/>
                        <a:pt x="1740" y="2195"/>
                      </a:cubicBezTo>
                      <a:cubicBezTo>
                        <a:pt x="1843" y="2484"/>
                        <a:pt x="1929" y="2780"/>
                        <a:pt x="2010" y="3076"/>
                      </a:cubicBezTo>
                      <a:cubicBezTo>
                        <a:pt x="2088" y="3361"/>
                        <a:pt x="2160" y="3648"/>
                        <a:pt x="2239" y="3933"/>
                      </a:cubicBezTo>
                      <a:cubicBezTo>
                        <a:pt x="2248" y="3966"/>
                        <a:pt x="2257" y="3999"/>
                        <a:pt x="2267" y="4032"/>
                      </a:cubicBezTo>
                      <a:cubicBezTo>
                        <a:pt x="2271" y="4048"/>
                        <a:pt x="2296" y="4041"/>
                        <a:pt x="2291" y="4025"/>
                      </a:cubicBezTo>
                      <a:cubicBezTo>
                        <a:pt x="2211" y="3742"/>
                        <a:pt x="2138" y="3456"/>
                        <a:pt x="2061" y="3170"/>
                      </a:cubicBezTo>
                      <a:cubicBezTo>
                        <a:pt x="1981" y="2872"/>
                        <a:pt x="1897" y="2575"/>
                        <a:pt x="1797" y="2282"/>
                      </a:cubicBezTo>
                      <a:cubicBezTo>
                        <a:pt x="1699" y="1994"/>
                        <a:pt x="1586" y="1710"/>
                        <a:pt x="1445" y="1439"/>
                      </a:cubicBezTo>
                      <a:cubicBezTo>
                        <a:pt x="1309" y="1178"/>
                        <a:pt x="1146" y="930"/>
                        <a:pt x="948" y="712"/>
                      </a:cubicBezTo>
                      <a:cubicBezTo>
                        <a:pt x="712" y="453"/>
                        <a:pt x="426" y="249"/>
                        <a:pt x="129" y="68"/>
                      </a:cubicBezTo>
                      <a:cubicBezTo>
                        <a:pt x="92" y="46"/>
                        <a:pt x="56" y="23"/>
                        <a:pt x="19" y="2"/>
                      </a:cubicBezTo>
                      <a:cubicBezTo>
                        <a:pt x="5" y="-7"/>
                        <a:pt x="-8" y="15"/>
                        <a:pt x="6" y="24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26" name="Google Shape;326;p24"/>
                <p:cNvSpPr/>
                <p:nvPr/>
              </p:nvSpPr>
              <p:spPr>
                <a:xfrm>
                  <a:off x="5699160" y="1304640"/>
                  <a:ext cx="1410480" cy="659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18" h="1833" extrusionOk="0">
                      <a:moveTo>
                        <a:pt x="2923" y="353"/>
                      </a:moveTo>
                      <a:cubicBezTo>
                        <a:pt x="2898" y="288"/>
                        <a:pt x="2860" y="228"/>
                        <a:pt x="2811" y="178"/>
                      </a:cubicBezTo>
                      <a:cubicBezTo>
                        <a:pt x="2619" y="-13"/>
                        <a:pt x="2312" y="-17"/>
                        <a:pt x="2043" y="18"/>
                      </a:cubicBezTo>
                      <a:cubicBezTo>
                        <a:pt x="1774" y="52"/>
                        <a:pt x="1488" y="110"/>
                        <a:pt x="1240" y="0"/>
                      </a:cubicBezTo>
                      <a:cubicBezTo>
                        <a:pt x="1389" y="92"/>
                        <a:pt x="1495" y="250"/>
                        <a:pt x="1525" y="422"/>
                      </a:cubicBezTo>
                      <a:cubicBezTo>
                        <a:pt x="1357" y="256"/>
                        <a:pt x="1155" y="78"/>
                        <a:pt x="920" y="102"/>
                      </a:cubicBezTo>
                      <a:cubicBezTo>
                        <a:pt x="818" y="113"/>
                        <a:pt x="724" y="162"/>
                        <a:pt x="630" y="200"/>
                      </a:cubicBezTo>
                      <a:lnTo>
                        <a:pt x="630" y="200"/>
                      </a:lnTo>
                      <a:cubicBezTo>
                        <a:pt x="445" y="275"/>
                        <a:pt x="248" y="313"/>
                        <a:pt x="49" y="313"/>
                      </a:cubicBezTo>
                      <a:cubicBezTo>
                        <a:pt x="33" y="313"/>
                        <a:pt x="17" y="313"/>
                        <a:pt x="0" y="313"/>
                      </a:cubicBezTo>
                      <a:cubicBezTo>
                        <a:pt x="150" y="460"/>
                        <a:pt x="304" y="612"/>
                        <a:pt x="388" y="805"/>
                      </a:cubicBezTo>
                      <a:cubicBezTo>
                        <a:pt x="432" y="905"/>
                        <a:pt x="458" y="1018"/>
                        <a:pt x="536" y="1095"/>
                      </a:cubicBezTo>
                      <a:cubicBezTo>
                        <a:pt x="670" y="1227"/>
                        <a:pt x="888" y="1197"/>
                        <a:pt x="1069" y="1147"/>
                      </a:cubicBezTo>
                      <a:cubicBezTo>
                        <a:pt x="1318" y="1078"/>
                        <a:pt x="1572" y="982"/>
                        <a:pt x="1747" y="792"/>
                      </a:cubicBezTo>
                      <a:cubicBezTo>
                        <a:pt x="1696" y="964"/>
                        <a:pt x="1560" y="1100"/>
                        <a:pt x="1405" y="1190"/>
                      </a:cubicBezTo>
                      <a:cubicBezTo>
                        <a:pt x="1250" y="1280"/>
                        <a:pt x="1075" y="1329"/>
                        <a:pt x="903" y="1378"/>
                      </a:cubicBezTo>
                      <a:lnTo>
                        <a:pt x="1227" y="1510"/>
                      </a:lnTo>
                      <a:cubicBezTo>
                        <a:pt x="1299" y="1540"/>
                        <a:pt x="1372" y="1569"/>
                        <a:pt x="1449" y="1583"/>
                      </a:cubicBezTo>
                      <a:cubicBezTo>
                        <a:pt x="1724" y="1633"/>
                        <a:pt x="2032" y="1544"/>
                        <a:pt x="2275" y="1431"/>
                      </a:cubicBezTo>
                      <a:cubicBezTo>
                        <a:pt x="2473" y="1338"/>
                        <a:pt x="2730" y="1334"/>
                        <a:pt x="2861" y="1159"/>
                      </a:cubicBezTo>
                      <a:cubicBezTo>
                        <a:pt x="2802" y="1258"/>
                        <a:pt x="2741" y="1359"/>
                        <a:pt x="2650" y="1428"/>
                      </a:cubicBezTo>
                      <a:cubicBezTo>
                        <a:pt x="2587" y="1475"/>
                        <a:pt x="2514" y="1504"/>
                        <a:pt x="2442" y="1533"/>
                      </a:cubicBezTo>
                      <a:lnTo>
                        <a:pt x="2039" y="1694"/>
                      </a:lnTo>
                      <a:lnTo>
                        <a:pt x="2039" y="1694"/>
                      </a:lnTo>
                      <a:cubicBezTo>
                        <a:pt x="2276" y="1777"/>
                        <a:pt x="2525" y="1823"/>
                        <a:pt x="2775" y="1832"/>
                      </a:cubicBezTo>
                      <a:cubicBezTo>
                        <a:pt x="2901" y="1836"/>
                        <a:pt x="3028" y="1831"/>
                        <a:pt x="3148" y="1794"/>
                      </a:cubicBezTo>
                      <a:cubicBezTo>
                        <a:pt x="3238" y="1765"/>
                        <a:pt x="3322" y="1719"/>
                        <a:pt x="3413" y="1696"/>
                      </a:cubicBezTo>
                      <a:cubicBezTo>
                        <a:pt x="3585" y="1654"/>
                        <a:pt x="3762" y="1695"/>
                        <a:pt x="3918" y="1765"/>
                      </a:cubicBezTo>
                      <a:cubicBezTo>
                        <a:pt x="3743" y="1648"/>
                        <a:pt x="3763" y="1360"/>
                        <a:pt x="3726" y="1179"/>
                      </a:cubicBezTo>
                      <a:cubicBezTo>
                        <a:pt x="3677" y="938"/>
                        <a:pt x="3546" y="716"/>
                        <a:pt x="3360" y="554"/>
                      </a:cubicBezTo>
                      <a:cubicBezTo>
                        <a:pt x="3219" y="431"/>
                        <a:pt x="3061" y="316"/>
                        <a:pt x="2979" y="149"/>
                      </a:cubicBezTo>
                      <a:cubicBezTo>
                        <a:pt x="3039" y="289"/>
                        <a:pt x="3029" y="457"/>
                        <a:pt x="2953" y="589"/>
                      </a:cubicBezTo>
                      <a:cubicBezTo>
                        <a:pt x="2962" y="510"/>
                        <a:pt x="2952" y="428"/>
                        <a:pt x="2923" y="353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27" name="Google Shape;327;p24"/>
                <p:cNvSpPr/>
                <p:nvPr/>
              </p:nvSpPr>
              <p:spPr>
                <a:xfrm>
                  <a:off x="7164000" y="621000"/>
                  <a:ext cx="171360" cy="1861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6" h="5170" extrusionOk="0">
                      <a:moveTo>
                        <a:pt x="475" y="5155"/>
                      </a:moveTo>
                      <a:cubicBezTo>
                        <a:pt x="383" y="4828"/>
                        <a:pt x="292" y="4500"/>
                        <a:pt x="220" y="4168"/>
                      </a:cubicBezTo>
                      <a:cubicBezTo>
                        <a:pt x="148" y="3836"/>
                        <a:pt x="96" y="3498"/>
                        <a:pt x="84" y="3158"/>
                      </a:cubicBezTo>
                      <a:cubicBezTo>
                        <a:pt x="72" y="2812"/>
                        <a:pt x="117" y="2469"/>
                        <a:pt x="112" y="2124"/>
                      </a:cubicBezTo>
                      <a:cubicBezTo>
                        <a:pt x="106" y="1782"/>
                        <a:pt x="26" y="1446"/>
                        <a:pt x="25" y="1104"/>
                      </a:cubicBezTo>
                      <a:cubicBezTo>
                        <a:pt x="24" y="768"/>
                        <a:pt x="124" y="447"/>
                        <a:pt x="237" y="134"/>
                      </a:cubicBezTo>
                      <a:cubicBezTo>
                        <a:pt x="252" y="95"/>
                        <a:pt x="266" y="55"/>
                        <a:pt x="281" y="16"/>
                      </a:cubicBezTo>
                      <a:cubicBezTo>
                        <a:pt x="286" y="0"/>
                        <a:pt x="262" y="-6"/>
                        <a:pt x="256" y="9"/>
                      </a:cubicBezTo>
                      <a:cubicBezTo>
                        <a:pt x="143" y="318"/>
                        <a:pt x="28" y="634"/>
                        <a:pt x="4" y="965"/>
                      </a:cubicBezTo>
                      <a:cubicBezTo>
                        <a:pt x="-20" y="1310"/>
                        <a:pt x="60" y="1650"/>
                        <a:pt x="81" y="1993"/>
                      </a:cubicBezTo>
                      <a:cubicBezTo>
                        <a:pt x="103" y="2340"/>
                        <a:pt x="54" y="2687"/>
                        <a:pt x="56" y="3034"/>
                      </a:cubicBezTo>
                      <a:cubicBezTo>
                        <a:pt x="58" y="3373"/>
                        <a:pt x="102" y="3711"/>
                        <a:pt x="168" y="4044"/>
                      </a:cubicBezTo>
                      <a:cubicBezTo>
                        <a:pt x="235" y="4379"/>
                        <a:pt x="324" y="4709"/>
                        <a:pt x="416" y="5037"/>
                      </a:cubicBezTo>
                      <a:cubicBezTo>
                        <a:pt x="427" y="5079"/>
                        <a:pt x="439" y="5120"/>
                        <a:pt x="451" y="5162"/>
                      </a:cubicBezTo>
                      <a:cubicBezTo>
                        <a:pt x="455" y="5177"/>
                        <a:pt x="479" y="5171"/>
                        <a:pt x="475" y="515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28" name="Google Shape;328;p24"/>
                <p:cNvSpPr/>
                <p:nvPr/>
              </p:nvSpPr>
              <p:spPr>
                <a:xfrm>
                  <a:off x="6837840" y="192960"/>
                  <a:ext cx="749160" cy="15454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81" h="4293" extrusionOk="0">
                      <a:moveTo>
                        <a:pt x="656" y="3609"/>
                      </a:moveTo>
                      <a:cubicBezTo>
                        <a:pt x="519" y="3417"/>
                        <a:pt x="343" y="3257"/>
                        <a:pt x="196" y="3058"/>
                      </a:cubicBezTo>
                      <a:cubicBezTo>
                        <a:pt x="54" y="2864"/>
                        <a:pt x="-43" y="2616"/>
                        <a:pt x="19" y="2383"/>
                      </a:cubicBezTo>
                      <a:cubicBezTo>
                        <a:pt x="214" y="2534"/>
                        <a:pt x="417" y="2676"/>
                        <a:pt x="626" y="2808"/>
                      </a:cubicBezTo>
                      <a:cubicBezTo>
                        <a:pt x="535" y="2595"/>
                        <a:pt x="244" y="2500"/>
                        <a:pt x="201" y="2273"/>
                      </a:cubicBezTo>
                      <a:cubicBezTo>
                        <a:pt x="184" y="2182"/>
                        <a:pt x="213" y="2089"/>
                        <a:pt x="243" y="2002"/>
                      </a:cubicBezTo>
                      <a:lnTo>
                        <a:pt x="243" y="2002"/>
                      </a:lnTo>
                      <a:cubicBezTo>
                        <a:pt x="356" y="1678"/>
                        <a:pt x="500" y="1365"/>
                        <a:pt x="671" y="1067"/>
                      </a:cubicBezTo>
                      <a:lnTo>
                        <a:pt x="671" y="1067"/>
                      </a:lnTo>
                      <a:cubicBezTo>
                        <a:pt x="675" y="1253"/>
                        <a:pt x="726" y="1435"/>
                        <a:pt x="819" y="1595"/>
                      </a:cubicBezTo>
                      <a:cubicBezTo>
                        <a:pt x="819" y="1596"/>
                        <a:pt x="820" y="1597"/>
                        <a:pt x="820" y="1598"/>
                      </a:cubicBezTo>
                      <a:cubicBezTo>
                        <a:pt x="811" y="1434"/>
                        <a:pt x="802" y="1271"/>
                        <a:pt x="793" y="1107"/>
                      </a:cubicBezTo>
                      <a:cubicBezTo>
                        <a:pt x="790" y="1064"/>
                        <a:pt x="788" y="1020"/>
                        <a:pt x="799" y="979"/>
                      </a:cubicBezTo>
                      <a:cubicBezTo>
                        <a:pt x="811" y="931"/>
                        <a:pt x="840" y="890"/>
                        <a:pt x="869" y="850"/>
                      </a:cubicBezTo>
                      <a:cubicBezTo>
                        <a:pt x="1139" y="486"/>
                        <a:pt x="1501" y="191"/>
                        <a:pt x="1912" y="0"/>
                      </a:cubicBezTo>
                      <a:cubicBezTo>
                        <a:pt x="1792" y="248"/>
                        <a:pt x="1834" y="545"/>
                        <a:pt x="1929" y="803"/>
                      </a:cubicBezTo>
                      <a:cubicBezTo>
                        <a:pt x="1964" y="896"/>
                        <a:pt x="2005" y="990"/>
                        <a:pt x="2003" y="1089"/>
                      </a:cubicBezTo>
                      <a:cubicBezTo>
                        <a:pt x="1999" y="1263"/>
                        <a:pt x="1861" y="1405"/>
                        <a:pt x="1711" y="1494"/>
                      </a:cubicBezTo>
                      <a:cubicBezTo>
                        <a:pt x="1561" y="1582"/>
                        <a:pt x="1391" y="1636"/>
                        <a:pt x="1250" y="1737"/>
                      </a:cubicBezTo>
                      <a:lnTo>
                        <a:pt x="1250" y="1737"/>
                      </a:lnTo>
                      <a:cubicBezTo>
                        <a:pt x="1480" y="1686"/>
                        <a:pt x="1701" y="1601"/>
                        <a:pt x="1906" y="1483"/>
                      </a:cubicBezTo>
                      <a:cubicBezTo>
                        <a:pt x="1966" y="1448"/>
                        <a:pt x="2024" y="1411"/>
                        <a:pt x="2081" y="1371"/>
                      </a:cubicBezTo>
                      <a:cubicBezTo>
                        <a:pt x="2009" y="1672"/>
                        <a:pt x="2109" y="2013"/>
                        <a:pt x="1957" y="2283"/>
                      </a:cubicBezTo>
                      <a:cubicBezTo>
                        <a:pt x="1795" y="2570"/>
                        <a:pt x="1427" y="2647"/>
                        <a:pt x="1142" y="2811"/>
                      </a:cubicBezTo>
                      <a:cubicBezTo>
                        <a:pt x="1456" y="2768"/>
                        <a:pt x="1759" y="2645"/>
                        <a:pt x="2013" y="2455"/>
                      </a:cubicBezTo>
                      <a:cubicBezTo>
                        <a:pt x="1904" y="2727"/>
                        <a:pt x="1967" y="3038"/>
                        <a:pt x="1897" y="3322"/>
                      </a:cubicBezTo>
                      <a:cubicBezTo>
                        <a:pt x="1845" y="3538"/>
                        <a:pt x="1713" y="3733"/>
                        <a:pt x="1534" y="3864"/>
                      </a:cubicBezTo>
                      <a:cubicBezTo>
                        <a:pt x="1487" y="3898"/>
                        <a:pt x="929" y="4265"/>
                        <a:pt x="949" y="4293"/>
                      </a:cubicBezTo>
                      <a:cubicBezTo>
                        <a:pt x="883" y="4199"/>
                        <a:pt x="867" y="4080"/>
                        <a:pt x="835" y="3970"/>
                      </a:cubicBezTo>
                      <a:cubicBezTo>
                        <a:pt x="795" y="3832"/>
                        <a:pt x="731" y="3716"/>
                        <a:pt x="656" y="3609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329" name="Google Shape;329;p24"/>
            <p:cNvGrpSpPr/>
            <p:nvPr/>
          </p:nvGrpSpPr>
          <p:grpSpPr>
            <a:xfrm>
              <a:off x="-1131075" y="-300017"/>
              <a:ext cx="11282051" cy="6753942"/>
              <a:chOff x="-1131075" y="-300017"/>
              <a:chExt cx="11282051" cy="6753942"/>
            </a:xfrm>
          </p:grpSpPr>
          <p:sp>
            <p:nvSpPr>
              <p:cNvPr id="330" name="Google Shape;330;p24"/>
              <p:cNvSpPr/>
              <p:nvPr/>
            </p:nvSpPr>
            <p:spPr>
              <a:xfrm rot="-3905060">
                <a:off x="-1117997" y="3407086"/>
                <a:ext cx="2156764" cy="1405083"/>
              </a:xfrm>
              <a:custGeom>
                <a:avLst/>
                <a:gdLst/>
                <a:ahLst/>
                <a:cxnLst/>
                <a:rect l="l" t="t" r="r" b="b"/>
                <a:pathLst>
                  <a:path w="5991" h="3903" extrusionOk="0">
                    <a:moveTo>
                      <a:pt x="4622" y="605"/>
                    </a:moveTo>
                    <a:cubicBezTo>
                      <a:pt x="4797" y="650"/>
                      <a:pt x="4989" y="648"/>
                      <a:pt x="5166" y="652"/>
                    </a:cubicBezTo>
                    <a:cubicBezTo>
                      <a:pt x="5376" y="657"/>
                      <a:pt x="5595" y="678"/>
                      <a:pt x="5770" y="794"/>
                    </a:cubicBezTo>
                    <a:cubicBezTo>
                      <a:pt x="5944" y="910"/>
                      <a:pt x="6052" y="1151"/>
                      <a:pt x="5955" y="1337"/>
                    </a:cubicBezTo>
                    <a:cubicBezTo>
                      <a:pt x="5896" y="1451"/>
                      <a:pt x="5778" y="1519"/>
                      <a:pt x="5679" y="1601"/>
                    </a:cubicBezTo>
                    <a:cubicBezTo>
                      <a:pt x="5432" y="1807"/>
                      <a:pt x="5296" y="2111"/>
                      <a:pt x="5126" y="2384"/>
                    </a:cubicBezTo>
                    <a:cubicBezTo>
                      <a:pt x="5102" y="2422"/>
                      <a:pt x="5076" y="2461"/>
                      <a:pt x="5037" y="2484"/>
                    </a:cubicBezTo>
                    <a:cubicBezTo>
                      <a:pt x="4962" y="2529"/>
                      <a:pt x="4866" y="2500"/>
                      <a:pt x="4781" y="2480"/>
                    </a:cubicBezTo>
                    <a:lnTo>
                      <a:pt x="4781" y="2480"/>
                    </a:lnTo>
                    <a:cubicBezTo>
                      <a:pt x="4684" y="2456"/>
                      <a:pt x="4585" y="2444"/>
                      <a:pt x="4486" y="2444"/>
                    </a:cubicBezTo>
                    <a:cubicBezTo>
                      <a:pt x="4430" y="2444"/>
                      <a:pt x="4375" y="2448"/>
                      <a:pt x="4320" y="2455"/>
                    </a:cubicBezTo>
                    <a:cubicBezTo>
                      <a:pt x="3856" y="2517"/>
                      <a:pt x="4286" y="3047"/>
                      <a:pt x="3894" y="3195"/>
                    </a:cubicBezTo>
                    <a:cubicBezTo>
                      <a:pt x="3767" y="3243"/>
                      <a:pt x="3639" y="3202"/>
                      <a:pt x="3515" y="3273"/>
                    </a:cubicBezTo>
                    <a:cubicBezTo>
                      <a:pt x="3388" y="3345"/>
                      <a:pt x="3301" y="3480"/>
                      <a:pt x="3207" y="3588"/>
                    </a:cubicBezTo>
                    <a:cubicBezTo>
                      <a:pt x="3010" y="3816"/>
                      <a:pt x="2683" y="3987"/>
                      <a:pt x="2409" y="3859"/>
                    </a:cubicBezTo>
                    <a:cubicBezTo>
                      <a:pt x="2362" y="3837"/>
                      <a:pt x="2318" y="3807"/>
                      <a:pt x="2268" y="3796"/>
                    </a:cubicBezTo>
                    <a:cubicBezTo>
                      <a:pt x="2194" y="3780"/>
                      <a:pt x="2118" y="3807"/>
                      <a:pt x="2046" y="3827"/>
                    </a:cubicBezTo>
                    <a:cubicBezTo>
                      <a:pt x="1657" y="3933"/>
                      <a:pt x="1219" y="3833"/>
                      <a:pt x="915" y="3568"/>
                    </a:cubicBezTo>
                    <a:cubicBezTo>
                      <a:pt x="713" y="3392"/>
                      <a:pt x="575" y="3154"/>
                      <a:pt x="455" y="2914"/>
                    </a:cubicBezTo>
                    <a:lnTo>
                      <a:pt x="455" y="2914"/>
                    </a:lnTo>
                    <a:cubicBezTo>
                      <a:pt x="290" y="2586"/>
                      <a:pt x="151" y="2245"/>
                      <a:pt x="41" y="1894"/>
                    </a:cubicBezTo>
                    <a:cubicBezTo>
                      <a:pt x="21" y="1832"/>
                      <a:pt x="2" y="1765"/>
                      <a:pt x="0" y="1699"/>
                    </a:cubicBezTo>
                    <a:lnTo>
                      <a:pt x="0" y="1673"/>
                    </a:lnTo>
                    <a:cubicBezTo>
                      <a:pt x="1" y="1636"/>
                      <a:pt x="8" y="1601"/>
                      <a:pt x="24" y="1567"/>
                    </a:cubicBezTo>
                    <a:cubicBezTo>
                      <a:pt x="60" y="1491"/>
                      <a:pt x="133" y="1439"/>
                      <a:pt x="203" y="1392"/>
                    </a:cubicBezTo>
                    <a:lnTo>
                      <a:pt x="203" y="1392"/>
                    </a:lnTo>
                    <a:cubicBezTo>
                      <a:pt x="387" y="1270"/>
                      <a:pt x="575" y="1153"/>
                      <a:pt x="766" y="1043"/>
                    </a:cubicBezTo>
                    <a:cubicBezTo>
                      <a:pt x="1423" y="664"/>
                      <a:pt x="2118" y="357"/>
                      <a:pt x="2840" y="128"/>
                    </a:cubicBezTo>
                    <a:cubicBezTo>
                      <a:pt x="3126" y="37"/>
                      <a:pt x="3430" y="-42"/>
                      <a:pt x="3723" y="24"/>
                    </a:cubicBezTo>
                    <a:cubicBezTo>
                      <a:pt x="3994" y="85"/>
                      <a:pt x="4133" y="308"/>
                      <a:pt x="4337" y="470"/>
                    </a:cubicBezTo>
                    <a:cubicBezTo>
                      <a:pt x="4422" y="538"/>
                      <a:pt x="4519" y="579"/>
                      <a:pt x="4622" y="605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1" name="Google Shape;331;p24"/>
              <p:cNvSpPr/>
              <p:nvPr/>
            </p:nvSpPr>
            <p:spPr>
              <a:xfrm rot="610873">
                <a:off x="2904432" y="4332365"/>
                <a:ext cx="2952763" cy="1564291"/>
              </a:xfrm>
              <a:custGeom>
                <a:avLst/>
                <a:gdLst/>
                <a:ahLst/>
                <a:cxnLst/>
                <a:rect l="l" t="t" r="r" b="b"/>
                <a:pathLst>
                  <a:path w="5676" h="3007" extrusionOk="0">
                    <a:moveTo>
                      <a:pt x="1031" y="1027"/>
                    </a:moveTo>
                    <a:lnTo>
                      <a:pt x="1031" y="1027"/>
                    </a:lnTo>
                    <a:cubicBezTo>
                      <a:pt x="1378" y="874"/>
                      <a:pt x="1734" y="745"/>
                      <a:pt x="2097" y="639"/>
                    </a:cubicBezTo>
                    <a:cubicBezTo>
                      <a:pt x="2522" y="514"/>
                      <a:pt x="2965" y="581"/>
                      <a:pt x="3324" y="310"/>
                    </a:cubicBezTo>
                    <a:cubicBezTo>
                      <a:pt x="3600" y="102"/>
                      <a:pt x="3952" y="-78"/>
                      <a:pt x="4278" y="36"/>
                    </a:cubicBezTo>
                    <a:cubicBezTo>
                      <a:pt x="4393" y="76"/>
                      <a:pt x="4492" y="150"/>
                      <a:pt x="4590" y="223"/>
                    </a:cubicBezTo>
                    <a:lnTo>
                      <a:pt x="5370" y="805"/>
                    </a:lnTo>
                    <a:cubicBezTo>
                      <a:pt x="5523" y="918"/>
                      <a:pt x="5691" y="1066"/>
                      <a:pt x="5675" y="1255"/>
                    </a:cubicBezTo>
                    <a:cubicBezTo>
                      <a:pt x="5662" y="1413"/>
                      <a:pt x="5524" y="1526"/>
                      <a:pt x="5398" y="1621"/>
                    </a:cubicBezTo>
                    <a:cubicBezTo>
                      <a:pt x="4881" y="2006"/>
                      <a:pt x="4467" y="2345"/>
                      <a:pt x="3836" y="2508"/>
                    </a:cubicBezTo>
                    <a:cubicBezTo>
                      <a:pt x="2874" y="2757"/>
                      <a:pt x="1410" y="3260"/>
                      <a:pt x="432" y="2855"/>
                    </a:cubicBezTo>
                    <a:cubicBezTo>
                      <a:pt x="79" y="2709"/>
                      <a:pt x="-51" y="2362"/>
                      <a:pt x="19" y="1990"/>
                    </a:cubicBezTo>
                    <a:cubicBezTo>
                      <a:pt x="113" y="1487"/>
                      <a:pt x="602" y="1215"/>
                      <a:pt x="1031" y="1027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2" name="Google Shape;332;p24"/>
              <p:cNvSpPr/>
              <p:nvPr/>
            </p:nvSpPr>
            <p:spPr>
              <a:xfrm rot="5222735">
                <a:off x="8072421" y="3415861"/>
                <a:ext cx="1806485" cy="1240563"/>
              </a:xfrm>
              <a:custGeom>
                <a:avLst/>
                <a:gdLst/>
                <a:ahLst/>
                <a:cxnLst/>
                <a:rect l="l" t="t" r="r" b="b"/>
                <a:pathLst>
                  <a:path w="5018" h="3446" extrusionOk="0">
                    <a:moveTo>
                      <a:pt x="3197" y="4"/>
                    </a:moveTo>
                    <a:cubicBezTo>
                      <a:pt x="2131" y="-13"/>
                      <a:pt x="1066" y="20"/>
                      <a:pt x="0" y="8"/>
                    </a:cubicBezTo>
                    <a:cubicBezTo>
                      <a:pt x="-2" y="284"/>
                      <a:pt x="376" y="380"/>
                      <a:pt x="526" y="610"/>
                    </a:cubicBezTo>
                    <a:cubicBezTo>
                      <a:pt x="585" y="701"/>
                      <a:pt x="607" y="810"/>
                      <a:pt x="660" y="904"/>
                    </a:cubicBezTo>
                    <a:cubicBezTo>
                      <a:pt x="859" y="1255"/>
                      <a:pt x="1401" y="1254"/>
                      <a:pt x="1648" y="1574"/>
                    </a:cubicBezTo>
                    <a:cubicBezTo>
                      <a:pt x="1777" y="1739"/>
                      <a:pt x="1802" y="1962"/>
                      <a:pt x="1904" y="2146"/>
                    </a:cubicBezTo>
                    <a:cubicBezTo>
                      <a:pt x="2148" y="2588"/>
                      <a:pt x="2705" y="2675"/>
                      <a:pt x="3109" y="2906"/>
                    </a:cubicBezTo>
                    <a:cubicBezTo>
                      <a:pt x="3307" y="3018"/>
                      <a:pt x="3457" y="3192"/>
                      <a:pt x="3670" y="3274"/>
                    </a:cubicBezTo>
                    <a:cubicBezTo>
                      <a:pt x="3959" y="3386"/>
                      <a:pt x="4317" y="3391"/>
                      <a:pt x="4622" y="3437"/>
                    </a:cubicBezTo>
                    <a:cubicBezTo>
                      <a:pt x="4689" y="3447"/>
                      <a:pt x="4762" y="3456"/>
                      <a:pt x="4821" y="3421"/>
                    </a:cubicBezTo>
                    <a:cubicBezTo>
                      <a:pt x="4911" y="3367"/>
                      <a:pt x="4918" y="3240"/>
                      <a:pt x="4902" y="3136"/>
                    </a:cubicBezTo>
                    <a:cubicBezTo>
                      <a:pt x="4864" y="2898"/>
                      <a:pt x="4908" y="2642"/>
                      <a:pt x="4897" y="2395"/>
                    </a:cubicBezTo>
                    <a:cubicBezTo>
                      <a:pt x="4867" y="1740"/>
                      <a:pt x="5030" y="1090"/>
                      <a:pt x="5017" y="435"/>
                    </a:cubicBezTo>
                    <a:cubicBezTo>
                      <a:pt x="5015" y="300"/>
                      <a:pt x="4992" y="143"/>
                      <a:pt x="4875" y="73"/>
                    </a:cubicBezTo>
                    <a:cubicBezTo>
                      <a:pt x="4813" y="36"/>
                      <a:pt x="4737" y="34"/>
                      <a:pt x="4664" y="32"/>
                    </a:cubicBezTo>
                    <a:cubicBezTo>
                      <a:pt x="4175" y="22"/>
                      <a:pt x="3686" y="11"/>
                      <a:pt x="3197" y="4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3" name="Google Shape;333;p24"/>
              <p:cNvSpPr/>
              <p:nvPr/>
            </p:nvSpPr>
            <p:spPr>
              <a:xfrm rot="3560195" flipH="1">
                <a:off x="7622150" y="3663686"/>
                <a:ext cx="1841904" cy="2646429"/>
              </a:xfrm>
              <a:custGeom>
                <a:avLst/>
                <a:gdLst/>
                <a:ahLst/>
                <a:cxnLst/>
                <a:rect l="l" t="t" r="r" b="b"/>
                <a:pathLst>
                  <a:path w="3473" h="4990" extrusionOk="0">
                    <a:moveTo>
                      <a:pt x="1029" y="4825"/>
                    </a:moveTo>
                    <a:cubicBezTo>
                      <a:pt x="1877" y="4505"/>
                      <a:pt x="2578" y="3895"/>
                      <a:pt x="3260" y="3296"/>
                    </a:cubicBezTo>
                    <a:cubicBezTo>
                      <a:pt x="3352" y="3216"/>
                      <a:pt x="3449" y="3125"/>
                      <a:pt x="3469" y="3005"/>
                    </a:cubicBezTo>
                    <a:cubicBezTo>
                      <a:pt x="3504" y="2792"/>
                      <a:pt x="3286" y="2629"/>
                      <a:pt x="3201" y="2431"/>
                    </a:cubicBezTo>
                    <a:cubicBezTo>
                      <a:pt x="3095" y="2183"/>
                      <a:pt x="3200" y="1882"/>
                      <a:pt x="3087" y="1637"/>
                    </a:cubicBezTo>
                    <a:cubicBezTo>
                      <a:pt x="3028" y="1509"/>
                      <a:pt x="2913" y="1406"/>
                      <a:pt x="2887" y="1268"/>
                    </a:cubicBezTo>
                    <a:cubicBezTo>
                      <a:pt x="2861" y="1122"/>
                      <a:pt x="2940" y="967"/>
                      <a:pt x="2888" y="829"/>
                    </a:cubicBezTo>
                    <a:cubicBezTo>
                      <a:pt x="2859" y="753"/>
                      <a:pt x="2796" y="696"/>
                      <a:pt x="2733" y="646"/>
                    </a:cubicBezTo>
                    <a:cubicBezTo>
                      <a:pt x="2366" y="349"/>
                      <a:pt x="1938" y="130"/>
                      <a:pt x="1484" y="6"/>
                    </a:cubicBezTo>
                    <a:cubicBezTo>
                      <a:pt x="1463" y="0"/>
                      <a:pt x="1440" y="-5"/>
                      <a:pt x="1421" y="4"/>
                    </a:cubicBezTo>
                    <a:cubicBezTo>
                      <a:pt x="1401" y="13"/>
                      <a:pt x="1390" y="35"/>
                      <a:pt x="1381" y="55"/>
                    </a:cubicBezTo>
                    <a:cubicBezTo>
                      <a:pt x="795" y="1373"/>
                      <a:pt x="222" y="2719"/>
                      <a:pt x="21" y="4148"/>
                    </a:cubicBezTo>
                    <a:cubicBezTo>
                      <a:pt x="-14" y="4398"/>
                      <a:pt x="-39" y="4811"/>
                      <a:pt x="238" y="4952"/>
                    </a:cubicBezTo>
                    <a:cubicBezTo>
                      <a:pt x="458" y="5063"/>
                      <a:pt x="822" y="4904"/>
                      <a:pt x="1029" y="4825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4" name="Google Shape;334;p24"/>
              <p:cNvSpPr/>
              <p:nvPr/>
            </p:nvSpPr>
            <p:spPr>
              <a:xfrm rot="10800000" flipH="1">
                <a:off x="7568177" y="-300017"/>
                <a:ext cx="2043360" cy="1082520"/>
              </a:xfrm>
              <a:custGeom>
                <a:avLst/>
                <a:gdLst/>
                <a:ahLst/>
                <a:cxnLst/>
                <a:rect l="l" t="t" r="r" b="b"/>
                <a:pathLst>
                  <a:path w="5676" h="3007" extrusionOk="0">
                    <a:moveTo>
                      <a:pt x="1031" y="1027"/>
                    </a:moveTo>
                    <a:lnTo>
                      <a:pt x="1031" y="1027"/>
                    </a:lnTo>
                    <a:cubicBezTo>
                      <a:pt x="1378" y="874"/>
                      <a:pt x="1734" y="745"/>
                      <a:pt x="2097" y="639"/>
                    </a:cubicBezTo>
                    <a:cubicBezTo>
                      <a:pt x="2522" y="514"/>
                      <a:pt x="2965" y="581"/>
                      <a:pt x="3324" y="310"/>
                    </a:cubicBezTo>
                    <a:cubicBezTo>
                      <a:pt x="3600" y="102"/>
                      <a:pt x="3952" y="-78"/>
                      <a:pt x="4278" y="36"/>
                    </a:cubicBezTo>
                    <a:cubicBezTo>
                      <a:pt x="4393" y="76"/>
                      <a:pt x="4492" y="150"/>
                      <a:pt x="4590" y="223"/>
                    </a:cubicBezTo>
                    <a:lnTo>
                      <a:pt x="5370" y="805"/>
                    </a:lnTo>
                    <a:cubicBezTo>
                      <a:pt x="5523" y="918"/>
                      <a:pt x="5691" y="1066"/>
                      <a:pt x="5675" y="1255"/>
                    </a:cubicBezTo>
                    <a:cubicBezTo>
                      <a:pt x="5662" y="1413"/>
                      <a:pt x="5524" y="1526"/>
                      <a:pt x="5398" y="1621"/>
                    </a:cubicBezTo>
                    <a:cubicBezTo>
                      <a:pt x="4881" y="2006"/>
                      <a:pt x="4467" y="2345"/>
                      <a:pt x="3836" y="2508"/>
                    </a:cubicBezTo>
                    <a:cubicBezTo>
                      <a:pt x="2874" y="2757"/>
                      <a:pt x="1410" y="3260"/>
                      <a:pt x="432" y="2855"/>
                    </a:cubicBezTo>
                    <a:cubicBezTo>
                      <a:pt x="79" y="2709"/>
                      <a:pt x="-51" y="2362"/>
                      <a:pt x="19" y="1990"/>
                    </a:cubicBezTo>
                    <a:cubicBezTo>
                      <a:pt x="113" y="1487"/>
                      <a:pt x="602" y="1215"/>
                      <a:pt x="1031" y="1027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335" name="Google Shape;335;p24"/>
          <p:cNvGrpSpPr/>
          <p:nvPr/>
        </p:nvGrpSpPr>
        <p:grpSpPr>
          <a:xfrm>
            <a:off x="6368476" y="-62053"/>
            <a:ext cx="2846174" cy="5760335"/>
            <a:chOff x="6368476" y="-62052"/>
            <a:chExt cx="2846174" cy="5760335"/>
          </a:xfrm>
        </p:grpSpPr>
        <p:sp>
          <p:nvSpPr>
            <p:cNvPr id="336" name="Google Shape;336;p24"/>
            <p:cNvSpPr/>
            <p:nvPr/>
          </p:nvSpPr>
          <p:spPr>
            <a:xfrm rot="7470759">
              <a:off x="6387076" y="3348318"/>
              <a:ext cx="2808974" cy="1522626"/>
            </a:xfrm>
            <a:custGeom>
              <a:avLst/>
              <a:gdLst/>
              <a:ahLst/>
              <a:cxnLst/>
              <a:rect l="l" t="t" r="r" b="b"/>
              <a:pathLst>
                <a:path w="6562" h="3557" fill="none" extrusionOk="0">
                  <a:moveTo>
                    <a:pt x="6562" y="3557"/>
                  </a:moveTo>
                  <a:cubicBezTo>
                    <a:pt x="6254" y="3472"/>
                    <a:pt x="5942" y="3387"/>
                    <a:pt x="5666" y="3226"/>
                  </a:cubicBezTo>
                  <a:cubicBezTo>
                    <a:pt x="5390" y="3065"/>
                    <a:pt x="5150" y="2818"/>
                    <a:pt x="5067" y="2509"/>
                  </a:cubicBezTo>
                  <a:cubicBezTo>
                    <a:pt x="4939" y="2031"/>
                    <a:pt x="5200" y="1476"/>
                    <a:pt x="4951" y="1048"/>
                  </a:cubicBezTo>
                  <a:cubicBezTo>
                    <a:pt x="4743" y="690"/>
                    <a:pt x="4250" y="592"/>
                    <a:pt x="3851" y="702"/>
                  </a:cubicBezTo>
                  <a:cubicBezTo>
                    <a:pt x="3504" y="798"/>
                    <a:pt x="3142" y="1020"/>
                    <a:pt x="2810" y="878"/>
                  </a:cubicBezTo>
                  <a:cubicBezTo>
                    <a:pt x="2679" y="822"/>
                    <a:pt x="2577" y="716"/>
                    <a:pt x="2451" y="651"/>
                  </a:cubicBezTo>
                  <a:cubicBezTo>
                    <a:pt x="2300" y="573"/>
                    <a:pt x="2124" y="559"/>
                    <a:pt x="1954" y="567"/>
                  </a:cubicBezTo>
                  <a:cubicBezTo>
                    <a:pt x="1642" y="583"/>
                    <a:pt x="1333" y="673"/>
                    <a:pt x="1061" y="827"/>
                  </a:cubicBezTo>
                  <a:cubicBezTo>
                    <a:pt x="795" y="978"/>
                    <a:pt x="483" y="1195"/>
                    <a:pt x="217" y="1046"/>
                  </a:cubicBezTo>
                  <a:cubicBezTo>
                    <a:pt x="46" y="950"/>
                    <a:pt x="-22" y="728"/>
                    <a:pt x="7" y="535"/>
                  </a:cubicBezTo>
                  <a:cubicBezTo>
                    <a:pt x="35" y="341"/>
                    <a:pt x="140" y="168"/>
                    <a:pt x="241" y="0"/>
                  </a:cubicBezTo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3600" tIns="48600" rIns="93600" bIns="486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" name="Google Shape;337;p24"/>
            <p:cNvSpPr/>
            <p:nvPr/>
          </p:nvSpPr>
          <p:spPr>
            <a:xfrm flipH="1">
              <a:off x="8095095" y="-62052"/>
              <a:ext cx="796680" cy="1194120"/>
            </a:xfrm>
            <a:custGeom>
              <a:avLst/>
              <a:gdLst/>
              <a:ahLst/>
              <a:cxnLst/>
              <a:rect l="l" t="t" r="r" b="b"/>
              <a:pathLst>
                <a:path w="2213" h="3317" extrusionOk="0">
                  <a:moveTo>
                    <a:pt x="12" y="2169"/>
                  </a:moveTo>
                  <a:cubicBezTo>
                    <a:pt x="46" y="2068"/>
                    <a:pt x="119" y="1985"/>
                    <a:pt x="172" y="1892"/>
                  </a:cubicBezTo>
                  <a:cubicBezTo>
                    <a:pt x="293" y="1678"/>
                    <a:pt x="307" y="1420"/>
                    <a:pt x="407" y="1196"/>
                  </a:cubicBezTo>
                  <a:cubicBezTo>
                    <a:pt x="480" y="1029"/>
                    <a:pt x="598" y="887"/>
                    <a:pt x="725" y="755"/>
                  </a:cubicBezTo>
                  <a:cubicBezTo>
                    <a:pt x="1069" y="397"/>
                    <a:pt x="1496" y="99"/>
                    <a:pt x="1983" y="0"/>
                  </a:cubicBezTo>
                  <a:cubicBezTo>
                    <a:pt x="1907" y="63"/>
                    <a:pt x="1863" y="163"/>
                    <a:pt x="1868" y="261"/>
                  </a:cubicBezTo>
                  <a:cubicBezTo>
                    <a:pt x="1871" y="330"/>
                    <a:pt x="1896" y="396"/>
                    <a:pt x="1903" y="464"/>
                  </a:cubicBezTo>
                  <a:cubicBezTo>
                    <a:pt x="1926" y="692"/>
                    <a:pt x="1740" y="894"/>
                    <a:pt x="1533" y="990"/>
                  </a:cubicBezTo>
                  <a:cubicBezTo>
                    <a:pt x="1326" y="1087"/>
                    <a:pt x="1093" y="1111"/>
                    <a:pt x="877" y="1185"/>
                  </a:cubicBezTo>
                  <a:cubicBezTo>
                    <a:pt x="805" y="1210"/>
                    <a:pt x="733" y="1242"/>
                    <a:pt x="679" y="1295"/>
                  </a:cubicBezTo>
                  <a:cubicBezTo>
                    <a:pt x="625" y="1349"/>
                    <a:pt x="592" y="1430"/>
                    <a:pt x="612" y="1503"/>
                  </a:cubicBezTo>
                  <a:cubicBezTo>
                    <a:pt x="644" y="1621"/>
                    <a:pt x="789" y="1668"/>
                    <a:pt x="912" y="1667"/>
                  </a:cubicBezTo>
                  <a:cubicBezTo>
                    <a:pt x="1071" y="1666"/>
                    <a:pt x="1229" y="1620"/>
                    <a:pt x="1363" y="1535"/>
                  </a:cubicBezTo>
                  <a:cubicBezTo>
                    <a:pt x="1397" y="1514"/>
                    <a:pt x="1429" y="1490"/>
                    <a:pt x="1466" y="1476"/>
                  </a:cubicBezTo>
                  <a:cubicBezTo>
                    <a:pt x="1521" y="1455"/>
                    <a:pt x="1581" y="1456"/>
                    <a:pt x="1637" y="1440"/>
                  </a:cubicBezTo>
                  <a:cubicBezTo>
                    <a:pt x="1871" y="1371"/>
                    <a:pt x="1969" y="1020"/>
                    <a:pt x="2213" y="1019"/>
                  </a:cubicBezTo>
                  <a:cubicBezTo>
                    <a:pt x="2132" y="1078"/>
                    <a:pt x="2106" y="1188"/>
                    <a:pt x="2107" y="1288"/>
                  </a:cubicBezTo>
                  <a:cubicBezTo>
                    <a:pt x="2109" y="1388"/>
                    <a:pt x="2130" y="1488"/>
                    <a:pt x="2118" y="1587"/>
                  </a:cubicBezTo>
                  <a:cubicBezTo>
                    <a:pt x="2097" y="1762"/>
                    <a:pt x="1968" y="1913"/>
                    <a:pt x="1808" y="1988"/>
                  </a:cubicBezTo>
                  <a:cubicBezTo>
                    <a:pt x="1649" y="2063"/>
                    <a:pt x="1463" y="2068"/>
                    <a:pt x="1290" y="2034"/>
                  </a:cubicBezTo>
                  <a:cubicBezTo>
                    <a:pt x="1181" y="2012"/>
                    <a:pt x="1073" y="1975"/>
                    <a:pt x="961" y="1978"/>
                  </a:cubicBezTo>
                  <a:cubicBezTo>
                    <a:pt x="849" y="1982"/>
                    <a:pt x="729" y="2041"/>
                    <a:pt x="699" y="2149"/>
                  </a:cubicBezTo>
                  <a:cubicBezTo>
                    <a:pt x="667" y="2267"/>
                    <a:pt x="762" y="2391"/>
                    <a:pt x="877" y="2433"/>
                  </a:cubicBezTo>
                  <a:cubicBezTo>
                    <a:pt x="993" y="2475"/>
                    <a:pt x="1119" y="2456"/>
                    <a:pt x="1240" y="2433"/>
                  </a:cubicBezTo>
                  <a:lnTo>
                    <a:pt x="1240" y="2433"/>
                  </a:lnTo>
                  <a:cubicBezTo>
                    <a:pt x="1474" y="2389"/>
                    <a:pt x="1705" y="2330"/>
                    <a:pt x="1931" y="2257"/>
                  </a:cubicBezTo>
                  <a:cubicBezTo>
                    <a:pt x="1976" y="2243"/>
                    <a:pt x="2020" y="2228"/>
                    <a:pt x="2065" y="2215"/>
                  </a:cubicBezTo>
                  <a:cubicBezTo>
                    <a:pt x="1947" y="2532"/>
                    <a:pt x="1604" y="2749"/>
                    <a:pt x="1267" y="2719"/>
                  </a:cubicBezTo>
                  <a:cubicBezTo>
                    <a:pt x="1142" y="2708"/>
                    <a:pt x="1010" y="2668"/>
                    <a:pt x="894" y="2716"/>
                  </a:cubicBezTo>
                  <a:cubicBezTo>
                    <a:pt x="710" y="2794"/>
                    <a:pt x="608" y="3052"/>
                    <a:pt x="502" y="3206"/>
                  </a:cubicBezTo>
                  <a:cubicBezTo>
                    <a:pt x="421" y="3324"/>
                    <a:pt x="364" y="3370"/>
                    <a:pt x="283" y="3231"/>
                  </a:cubicBezTo>
                  <a:cubicBezTo>
                    <a:pt x="205" y="3097"/>
                    <a:pt x="176" y="2930"/>
                    <a:pt x="120" y="2786"/>
                  </a:cubicBezTo>
                  <a:cubicBezTo>
                    <a:pt x="82" y="2686"/>
                    <a:pt x="37" y="2589"/>
                    <a:pt x="12" y="2485"/>
                  </a:cubicBezTo>
                  <a:cubicBezTo>
                    <a:pt x="-15" y="2370"/>
                    <a:pt x="12" y="2281"/>
                    <a:pt x="12" y="216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3600" tIns="48600" rIns="93600" bIns="486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9" name="Google Shape;339;p25"/>
          <p:cNvGrpSpPr/>
          <p:nvPr/>
        </p:nvGrpSpPr>
        <p:grpSpPr>
          <a:xfrm>
            <a:off x="-727948" y="-1702715"/>
            <a:ext cx="11001634" cy="9882850"/>
            <a:chOff x="-727948" y="-1702715"/>
            <a:chExt cx="11001634" cy="9882850"/>
          </a:xfrm>
        </p:grpSpPr>
        <p:sp>
          <p:nvSpPr>
            <p:cNvPr id="340" name="Google Shape;340;p25"/>
            <p:cNvSpPr/>
            <p:nvPr/>
          </p:nvSpPr>
          <p:spPr>
            <a:xfrm rot="10800000">
              <a:off x="-347862" y="4608505"/>
              <a:ext cx="2822760" cy="826920"/>
            </a:xfrm>
            <a:custGeom>
              <a:avLst/>
              <a:gdLst/>
              <a:ahLst/>
              <a:cxnLst/>
              <a:rect l="l" t="t" r="r" b="b"/>
              <a:pathLst>
                <a:path w="7841" h="2297" extrusionOk="0">
                  <a:moveTo>
                    <a:pt x="6245" y="1"/>
                  </a:moveTo>
                  <a:cubicBezTo>
                    <a:pt x="6455" y="9"/>
                    <a:pt x="6667" y="48"/>
                    <a:pt x="6895" y="143"/>
                  </a:cubicBezTo>
                  <a:cubicBezTo>
                    <a:pt x="7164" y="254"/>
                    <a:pt x="7410" y="412"/>
                    <a:pt x="7655" y="570"/>
                  </a:cubicBezTo>
                  <a:cubicBezTo>
                    <a:pt x="7727" y="616"/>
                    <a:pt x="7804" y="668"/>
                    <a:pt x="7831" y="750"/>
                  </a:cubicBezTo>
                  <a:cubicBezTo>
                    <a:pt x="7872" y="874"/>
                    <a:pt x="7779" y="998"/>
                    <a:pt x="7691" y="1094"/>
                  </a:cubicBezTo>
                  <a:lnTo>
                    <a:pt x="7691" y="1094"/>
                  </a:lnTo>
                  <a:cubicBezTo>
                    <a:pt x="7412" y="1395"/>
                    <a:pt x="7112" y="1675"/>
                    <a:pt x="6791" y="1932"/>
                  </a:cubicBezTo>
                  <a:cubicBezTo>
                    <a:pt x="6639" y="2054"/>
                    <a:pt x="6480" y="2172"/>
                    <a:pt x="6296" y="2236"/>
                  </a:cubicBezTo>
                  <a:cubicBezTo>
                    <a:pt x="5941" y="2361"/>
                    <a:pt x="5550" y="2270"/>
                    <a:pt x="5186" y="2178"/>
                  </a:cubicBezTo>
                  <a:cubicBezTo>
                    <a:pt x="4741" y="2067"/>
                    <a:pt x="4392" y="1959"/>
                    <a:pt x="3944" y="2030"/>
                  </a:cubicBezTo>
                  <a:cubicBezTo>
                    <a:pt x="3451" y="2107"/>
                    <a:pt x="2956" y="2033"/>
                    <a:pt x="2465" y="2162"/>
                  </a:cubicBezTo>
                  <a:cubicBezTo>
                    <a:pt x="1991" y="2288"/>
                    <a:pt x="1451" y="2385"/>
                    <a:pt x="1040" y="2118"/>
                  </a:cubicBezTo>
                  <a:cubicBezTo>
                    <a:pt x="865" y="2005"/>
                    <a:pt x="735" y="1836"/>
                    <a:pt x="608" y="1671"/>
                  </a:cubicBezTo>
                  <a:cubicBezTo>
                    <a:pt x="394" y="1393"/>
                    <a:pt x="178" y="1111"/>
                    <a:pt x="34" y="791"/>
                  </a:cubicBezTo>
                  <a:cubicBezTo>
                    <a:pt x="7" y="731"/>
                    <a:pt x="-17" y="660"/>
                    <a:pt x="16" y="603"/>
                  </a:cubicBezTo>
                  <a:cubicBezTo>
                    <a:pt x="39" y="564"/>
                    <a:pt x="83" y="544"/>
                    <a:pt x="125" y="526"/>
                  </a:cubicBezTo>
                  <a:cubicBezTo>
                    <a:pt x="315" y="444"/>
                    <a:pt x="510" y="360"/>
                    <a:pt x="717" y="348"/>
                  </a:cubicBezTo>
                  <a:cubicBezTo>
                    <a:pt x="859" y="340"/>
                    <a:pt x="1001" y="366"/>
                    <a:pt x="1141" y="392"/>
                  </a:cubicBezTo>
                  <a:cubicBezTo>
                    <a:pt x="1527" y="464"/>
                    <a:pt x="1975" y="621"/>
                    <a:pt x="2369" y="565"/>
                  </a:cubicBezTo>
                  <a:cubicBezTo>
                    <a:pt x="2715" y="516"/>
                    <a:pt x="3049" y="391"/>
                    <a:pt x="3403" y="345"/>
                  </a:cubicBezTo>
                  <a:cubicBezTo>
                    <a:pt x="4011" y="267"/>
                    <a:pt x="4620" y="194"/>
                    <a:pt x="5227" y="107"/>
                  </a:cubicBezTo>
                  <a:cubicBezTo>
                    <a:pt x="5595" y="55"/>
                    <a:pt x="5917" y="-11"/>
                    <a:pt x="624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" name="Google Shape;341;p25"/>
            <p:cNvSpPr/>
            <p:nvPr/>
          </p:nvSpPr>
          <p:spPr>
            <a:xfrm rot="-6070885">
              <a:off x="-1306469" y="4102524"/>
              <a:ext cx="2822768" cy="826922"/>
            </a:xfrm>
            <a:custGeom>
              <a:avLst/>
              <a:gdLst/>
              <a:ahLst/>
              <a:cxnLst/>
              <a:rect l="l" t="t" r="r" b="b"/>
              <a:pathLst>
                <a:path w="7841" h="2297" extrusionOk="0">
                  <a:moveTo>
                    <a:pt x="6245" y="1"/>
                  </a:moveTo>
                  <a:cubicBezTo>
                    <a:pt x="6455" y="9"/>
                    <a:pt x="6667" y="48"/>
                    <a:pt x="6895" y="143"/>
                  </a:cubicBezTo>
                  <a:cubicBezTo>
                    <a:pt x="7164" y="254"/>
                    <a:pt x="7410" y="412"/>
                    <a:pt x="7655" y="570"/>
                  </a:cubicBezTo>
                  <a:cubicBezTo>
                    <a:pt x="7727" y="616"/>
                    <a:pt x="7804" y="668"/>
                    <a:pt x="7831" y="750"/>
                  </a:cubicBezTo>
                  <a:cubicBezTo>
                    <a:pt x="7872" y="874"/>
                    <a:pt x="7779" y="998"/>
                    <a:pt x="7691" y="1094"/>
                  </a:cubicBezTo>
                  <a:lnTo>
                    <a:pt x="7691" y="1094"/>
                  </a:lnTo>
                  <a:cubicBezTo>
                    <a:pt x="7412" y="1395"/>
                    <a:pt x="7112" y="1675"/>
                    <a:pt x="6791" y="1932"/>
                  </a:cubicBezTo>
                  <a:cubicBezTo>
                    <a:pt x="6639" y="2054"/>
                    <a:pt x="6480" y="2172"/>
                    <a:pt x="6296" y="2236"/>
                  </a:cubicBezTo>
                  <a:cubicBezTo>
                    <a:pt x="5941" y="2361"/>
                    <a:pt x="5550" y="2270"/>
                    <a:pt x="5186" y="2178"/>
                  </a:cubicBezTo>
                  <a:cubicBezTo>
                    <a:pt x="4741" y="2067"/>
                    <a:pt x="4392" y="1959"/>
                    <a:pt x="3944" y="2030"/>
                  </a:cubicBezTo>
                  <a:cubicBezTo>
                    <a:pt x="3451" y="2107"/>
                    <a:pt x="2956" y="2033"/>
                    <a:pt x="2465" y="2162"/>
                  </a:cubicBezTo>
                  <a:cubicBezTo>
                    <a:pt x="1991" y="2288"/>
                    <a:pt x="1451" y="2385"/>
                    <a:pt x="1040" y="2118"/>
                  </a:cubicBezTo>
                  <a:cubicBezTo>
                    <a:pt x="865" y="2005"/>
                    <a:pt x="735" y="1836"/>
                    <a:pt x="608" y="1671"/>
                  </a:cubicBezTo>
                  <a:cubicBezTo>
                    <a:pt x="394" y="1393"/>
                    <a:pt x="178" y="1111"/>
                    <a:pt x="34" y="791"/>
                  </a:cubicBezTo>
                  <a:cubicBezTo>
                    <a:pt x="7" y="731"/>
                    <a:pt x="-17" y="660"/>
                    <a:pt x="16" y="603"/>
                  </a:cubicBezTo>
                  <a:cubicBezTo>
                    <a:pt x="39" y="564"/>
                    <a:pt x="83" y="544"/>
                    <a:pt x="125" y="526"/>
                  </a:cubicBezTo>
                  <a:cubicBezTo>
                    <a:pt x="315" y="444"/>
                    <a:pt x="510" y="360"/>
                    <a:pt x="717" y="348"/>
                  </a:cubicBezTo>
                  <a:cubicBezTo>
                    <a:pt x="859" y="340"/>
                    <a:pt x="1001" y="366"/>
                    <a:pt x="1141" y="392"/>
                  </a:cubicBezTo>
                  <a:cubicBezTo>
                    <a:pt x="1527" y="464"/>
                    <a:pt x="1975" y="621"/>
                    <a:pt x="2369" y="565"/>
                  </a:cubicBezTo>
                  <a:cubicBezTo>
                    <a:pt x="2715" y="516"/>
                    <a:pt x="3049" y="391"/>
                    <a:pt x="3403" y="345"/>
                  </a:cubicBezTo>
                  <a:cubicBezTo>
                    <a:pt x="4011" y="267"/>
                    <a:pt x="4620" y="194"/>
                    <a:pt x="5227" y="107"/>
                  </a:cubicBezTo>
                  <a:cubicBezTo>
                    <a:pt x="5595" y="55"/>
                    <a:pt x="5917" y="-11"/>
                    <a:pt x="624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" name="Google Shape;342;p25"/>
            <p:cNvSpPr/>
            <p:nvPr/>
          </p:nvSpPr>
          <p:spPr>
            <a:xfrm rot="-6324911">
              <a:off x="-595893" y="645110"/>
              <a:ext cx="1806485" cy="1240564"/>
            </a:xfrm>
            <a:custGeom>
              <a:avLst/>
              <a:gdLst/>
              <a:ahLst/>
              <a:cxnLst/>
              <a:rect l="l" t="t" r="r" b="b"/>
              <a:pathLst>
                <a:path w="5018" h="3446" extrusionOk="0">
                  <a:moveTo>
                    <a:pt x="3197" y="4"/>
                  </a:moveTo>
                  <a:cubicBezTo>
                    <a:pt x="2131" y="-13"/>
                    <a:pt x="1066" y="20"/>
                    <a:pt x="0" y="8"/>
                  </a:cubicBezTo>
                  <a:cubicBezTo>
                    <a:pt x="-2" y="284"/>
                    <a:pt x="376" y="380"/>
                    <a:pt x="526" y="610"/>
                  </a:cubicBezTo>
                  <a:cubicBezTo>
                    <a:pt x="585" y="701"/>
                    <a:pt x="607" y="810"/>
                    <a:pt x="660" y="904"/>
                  </a:cubicBezTo>
                  <a:cubicBezTo>
                    <a:pt x="859" y="1255"/>
                    <a:pt x="1401" y="1254"/>
                    <a:pt x="1648" y="1574"/>
                  </a:cubicBezTo>
                  <a:cubicBezTo>
                    <a:pt x="1777" y="1739"/>
                    <a:pt x="1802" y="1962"/>
                    <a:pt x="1904" y="2146"/>
                  </a:cubicBezTo>
                  <a:cubicBezTo>
                    <a:pt x="2148" y="2588"/>
                    <a:pt x="2705" y="2675"/>
                    <a:pt x="3109" y="2906"/>
                  </a:cubicBezTo>
                  <a:cubicBezTo>
                    <a:pt x="3307" y="3018"/>
                    <a:pt x="3457" y="3192"/>
                    <a:pt x="3670" y="3274"/>
                  </a:cubicBezTo>
                  <a:cubicBezTo>
                    <a:pt x="3959" y="3386"/>
                    <a:pt x="4317" y="3391"/>
                    <a:pt x="4622" y="3437"/>
                  </a:cubicBezTo>
                  <a:cubicBezTo>
                    <a:pt x="4689" y="3447"/>
                    <a:pt x="4762" y="3456"/>
                    <a:pt x="4821" y="3421"/>
                  </a:cubicBezTo>
                  <a:cubicBezTo>
                    <a:pt x="4911" y="3367"/>
                    <a:pt x="4918" y="3240"/>
                    <a:pt x="4902" y="3136"/>
                  </a:cubicBezTo>
                  <a:cubicBezTo>
                    <a:pt x="4864" y="2898"/>
                    <a:pt x="4908" y="2642"/>
                    <a:pt x="4897" y="2395"/>
                  </a:cubicBezTo>
                  <a:cubicBezTo>
                    <a:pt x="4867" y="1740"/>
                    <a:pt x="5030" y="1090"/>
                    <a:pt x="5017" y="435"/>
                  </a:cubicBezTo>
                  <a:cubicBezTo>
                    <a:pt x="5015" y="300"/>
                    <a:pt x="4992" y="143"/>
                    <a:pt x="4875" y="73"/>
                  </a:cubicBezTo>
                  <a:cubicBezTo>
                    <a:pt x="4813" y="36"/>
                    <a:pt x="4737" y="34"/>
                    <a:pt x="4664" y="32"/>
                  </a:cubicBezTo>
                  <a:cubicBezTo>
                    <a:pt x="4175" y="22"/>
                    <a:pt x="3686" y="11"/>
                    <a:pt x="3197" y="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" name="Google Shape;343;p25"/>
            <p:cNvSpPr/>
            <p:nvPr/>
          </p:nvSpPr>
          <p:spPr>
            <a:xfrm rot="1508345">
              <a:off x="403042" y="-1156914"/>
              <a:ext cx="3006273" cy="1958501"/>
            </a:xfrm>
            <a:custGeom>
              <a:avLst/>
              <a:gdLst/>
              <a:ahLst/>
              <a:cxnLst/>
              <a:rect l="l" t="t" r="r" b="b"/>
              <a:pathLst>
                <a:path w="5991" h="3903" extrusionOk="0">
                  <a:moveTo>
                    <a:pt x="4622" y="605"/>
                  </a:moveTo>
                  <a:cubicBezTo>
                    <a:pt x="4797" y="650"/>
                    <a:pt x="4989" y="648"/>
                    <a:pt x="5166" y="652"/>
                  </a:cubicBezTo>
                  <a:cubicBezTo>
                    <a:pt x="5376" y="657"/>
                    <a:pt x="5595" y="678"/>
                    <a:pt x="5770" y="794"/>
                  </a:cubicBezTo>
                  <a:cubicBezTo>
                    <a:pt x="5944" y="910"/>
                    <a:pt x="6052" y="1151"/>
                    <a:pt x="5955" y="1337"/>
                  </a:cubicBezTo>
                  <a:cubicBezTo>
                    <a:pt x="5896" y="1451"/>
                    <a:pt x="5778" y="1519"/>
                    <a:pt x="5679" y="1601"/>
                  </a:cubicBezTo>
                  <a:cubicBezTo>
                    <a:pt x="5432" y="1807"/>
                    <a:pt x="5296" y="2111"/>
                    <a:pt x="5126" y="2384"/>
                  </a:cubicBezTo>
                  <a:cubicBezTo>
                    <a:pt x="5102" y="2422"/>
                    <a:pt x="5076" y="2461"/>
                    <a:pt x="5037" y="2484"/>
                  </a:cubicBezTo>
                  <a:cubicBezTo>
                    <a:pt x="4962" y="2529"/>
                    <a:pt x="4866" y="2500"/>
                    <a:pt x="4781" y="2480"/>
                  </a:cubicBezTo>
                  <a:lnTo>
                    <a:pt x="4781" y="2480"/>
                  </a:lnTo>
                  <a:cubicBezTo>
                    <a:pt x="4684" y="2456"/>
                    <a:pt x="4585" y="2444"/>
                    <a:pt x="4486" y="2444"/>
                  </a:cubicBezTo>
                  <a:cubicBezTo>
                    <a:pt x="4430" y="2444"/>
                    <a:pt x="4375" y="2448"/>
                    <a:pt x="4320" y="2455"/>
                  </a:cubicBezTo>
                  <a:cubicBezTo>
                    <a:pt x="3856" y="2517"/>
                    <a:pt x="4286" y="3047"/>
                    <a:pt x="3894" y="3195"/>
                  </a:cubicBezTo>
                  <a:cubicBezTo>
                    <a:pt x="3767" y="3243"/>
                    <a:pt x="3639" y="3202"/>
                    <a:pt x="3515" y="3273"/>
                  </a:cubicBezTo>
                  <a:cubicBezTo>
                    <a:pt x="3388" y="3345"/>
                    <a:pt x="3301" y="3480"/>
                    <a:pt x="3207" y="3588"/>
                  </a:cubicBezTo>
                  <a:cubicBezTo>
                    <a:pt x="3010" y="3816"/>
                    <a:pt x="2683" y="3987"/>
                    <a:pt x="2409" y="3859"/>
                  </a:cubicBezTo>
                  <a:cubicBezTo>
                    <a:pt x="2362" y="3837"/>
                    <a:pt x="2318" y="3807"/>
                    <a:pt x="2268" y="3796"/>
                  </a:cubicBezTo>
                  <a:cubicBezTo>
                    <a:pt x="2194" y="3780"/>
                    <a:pt x="2118" y="3807"/>
                    <a:pt x="2046" y="3827"/>
                  </a:cubicBezTo>
                  <a:cubicBezTo>
                    <a:pt x="1657" y="3933"/>
                    <a:pt x="1219" y="3833"/>
                    <a:pt x="915" y="3568"/>
                  </a:cubicBezTo>
                  <a:cubicBezTo>
                    <a:pt x="713" y="3392"/>
                    <a:pt x="575" y="3154"/>
                    <a:pt x="455" y="2914"/>
                  </a:cubicBezTo>
                  <a:lnTo>
                    <a:pt x="455" y="2914"/>
                  </a:lnTo>
                  <a:cubicBezTo>
                    <a:pt x="290" y="2586"/>
                    <a:pt x="151" y="2245"/>
                    <a:pt x="41" y="1894"/>
                  </a:cubicBezTo>
                  <a:cubicBezTo>
                    <a:pt x="21" y="1832"/>
                    <a:pt x="2" y="1765"/>
                    <a:pt x="0" y="1699"/>
                  </a:cubicBezTo>
                  <a:lnTo>
                    <a:pt x="0" y="1673"/>
                  </a:lnTo>
                  <a:cubicBezTo>
                    <a:pt x="1" y="1636"/>
                    <a:pt x="8" y="1601"/>
                    <a:pt x="24" y="1567"/>
                  </a:cubicBezTo>
                  <a:cubicBezTo>
                    <a:pt x="60" y="1491"/>
                    <a:pt x="133" y="1439"/>
                    <a:pt x="203" y="1392"/>
                  </a:cubicBezTo>
                  <a:lnTo>
                    <a:pt x="203" y="1392"/>
                  </a:lnTo>
                  <a:cubicBezTo>
                    <a:pt x="387" y="1270"/>
                    <a:pt x="575" y="1153"/>
                    <a:pt x="766" y="1043"/>
                  </a:cubicBezTo>
                  <a:cubicBezTo>
                    <a:pt x="1423" y="664"/>
                    <a:pt x="2118" y="357"/>
                    <a:pt x="2840" y="128"/>
                  </a:cubicBezTo>
                  <a:cubicBezTo>
                    <a:pt x="3126" y="37"/>
                    <a:pt x="3430" y="-42"/>
                    <a:pt x="3723" y="24"/>
                  </a:cubicBezTo>
                  <a:cubicBezTo>
                    <a:pt x="3994" y="85"/>
                    <a:pt x="4133" y="308"/>
                    <a:pt x="4337" y="470"/>
                  </a:cubicBezTo>
                  <a:cubicBezTo>
                    <a:pt x="4422" y="538"/>
                    <a:pt x="4519" y="579"/>
                    <a:pt x="4622" y="60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" name="Google Shape;344;p25"/>
            <p:cNvSpPr/>
            <p:nvPr/>
          </p:nvSpPr>
          <p:spPr>
            <a:xfrm rot="10800000">
              <a:off x="-727948" y="-623735"/>
              <a:ext cx="2886076" cy="1528947"/>
            </a:xfrm>
            <a:custGeom>
              <a:avLst/>
              <a:gdLst/>
              <a:ahLst/>
              <a:cxnLst/>
              <a:rect l="l" t="t" r="r" b="b"/>
              <a:pathLst>
                <a:path w="5676" h="3007" extrusionOk="0">
                  <a:moveTo>
                    <a:pt x="1031" y="1027"/>
                  </a:moveTo>
                  <a:lnTo>
                    <a:pt x="1031" y="1027"/>
                  </a:lnTo>
                  <a:cubicBezTo>
                    <a:pt x="1378" y="874"/>
                    <a:pt x="1734" y="745"/>
                    <a:pt x="2097" y="639"/>
                  </a:cubicBezTo>
                  <a:cubicBezTo>
                    <a:pt x="2522" y="514"/>
                    <a:pt x="2965" y="581"/>
                    <a:pt x="3324" y="310"/>
                  </a:cubicBezTo>
                  <a:cubicBezTo>
                    <a:pt x="3600" y="102"/>
                    <a:pt x="3952" y="-78"/>
                    <a:pt x="4278" y="36"/>
                  </a:cubicBezTo>
                  <a:cubicBezTo>
                    <a:pt x="4393" y="76"/>
                    <a:pt x="4492" y="150"/>
                    <a:pt x="4590" y="223"/>
                  </a:cubicBezTo>
                  <a:lnTo>
                    <a:pt x="5370" y="805"/>
                  </a:lnTo>
                  <a:cubicBezTo>
                    <a:pt x="5523" y="918"/>
                    <a:pt x="5691" y="1066"/>
                    <a:pt x="5675" y="1255"/>
                  </a:cubicBezTo>
                  <a:cubicBezTo>
                    <a:pt x="5662" y="1413"/>
                    <a:pt x="5524" y="1526"/>
                    <a:pt x="5398" y="1621"/>
                  </a:cubicBezTo>
                  <a:cubicBezTo>
                    <a:pt x="4881" y="2006"/>
                    <a:pt x="4467" y="2345"/>
                    <a:pt x="3836" y="2508"/>
                  </a:cubicBezTo>
                  <a:cubicBezTo>
                    <a:pt x="2874" y="2757"/>
                    <a:pt x="1410" y="3260"/>
                    <a:pt x="432" y="2855"/>
                  </a:cubicBezTo>
                  <a:cubicBezTo>
                    <a:pt x="79" y="2709"/>
                    <a:pt x="-51" y="2362"/>
                    <a:pt x="19" y="1990"/>
                  </a:cubicBezTo>
                  <a:cubicBezTo>
                    <a:pt x="113" y="1487"/>
                    <a:pt x="602" y="1215"/>
                    <a:pt x="1031" y="102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" name="Google Shape;345;p25"/>
            <p:cNvSpPr/>
            <p:nvPr/>
          </p:nvSpPr>
          <p:spPr>
            <a:xfrm rot="5183588" flipH="1">
              <a:off x="6792319" y="5214315"/>
              <a:ext cx="3565278" cy="2232949"/>
            </a:xfrm>
            <a:custGeom>
              <a:avLst/>
              <a:gdLst/>
              <a:ahLst/>
              <a:cxnLst/>
              <a:rect l="l" t="t" r="r" b="b"/>
              <a:pathLst>
                <a:path w="7284" h="4562" extrusionOk="0">
                  <a:moveTo>
                    <a:pt x="5173" y="4079"/>
                  </a:moveTo>
                  <a:cubicBezTo>
                    <a:pt x="4960" y="3983"/>
                    <a:pt x="4748" y="3875"/>
                    <a:pt x="4579" y="3714"/>
                  </a:cubicBezTo>
                  <a:cubicBezTo>
                    <a:pt x="4266" y="3417"/>
                    <a:pt x="4132" y="2977"/>
                    <a:pt x="3850" y="2650"/>
                  </a:cubicBezTo>
                  <a:cubicBezTo>
                    <a:pt x="3538" y="2288"/>
                    <a:pt x="3070" y="2096"/>
                    <a:pt x="2604" y="1991"/>
                  </a:cubicBezTo>
                  <a:cubicBezTo>
                    <a:pt x="2138" y="1885"/>
                    <a:pt x="1657" y="1854"/>
                    <a:pt x="1192" y="1742"/>
                  </a:cubicBezTo>
                  <a:cubicBezTo>
                    <a:pt x="955" y="1685"/>
                    <a:pt x="717" y="1605"/>
                    <a:pt x="530" y="1449"/>
                  </a:cubicBezTo>
                  <a:cubicBezTo>
                    <a:pt x="228" y="1198"/>
                    <a:pt x="107" y="796"/>
                    <a:pt x="0" y="419"/>
                  </a:cubicBezTo>
                  <a:cubicBezTo>
                    <a:pt x="1467" y="82"/>
                    <a:pt x="2982" y="13"/>
                    <a:pt x="4487" y="1"/>
                  </a:cubicBezTo>
                  <a:cubicBezTo>
                    <a:pt x="4540" y="1"/>
                    <a:pt x="4593" y="0"/>
                    <a:pt x="4646" y="0"/>
                  </a:cubicBezTo>
                  <a:lnTo>
                    <a:pt x="4735" y="0"/>
                  </a:lnTo>
                  <a:cubicBezTo>
                    <a:pt x="5109" y="1"/>
                    <a:pt x="5484" y="18"/>
                    <a:pt x="5848" y="104"/>
                  </a:cubicBezTo>
                  <a:cubicBezTo>
                    <a:pt x="6292" y="209"/>
                    <a:pt x="6723" y="426"/>
                    <a:pt x="7005" y="784"/>
                  </a:cubicBezTo>
                  <a:cubicBezTo>
                    <a:pt x="7228" y="1069"/>
                    <a:pt x="7341" y="1487"/>
                    <a:pt x="7144" y="1791"/>
                  </a:cubicBezTo>
                  <a:cubicBezTo>
                    <a:pt x="7061" y="1918"/>
                    <a:pt x="6928" y="2019"/>
                    <a:pt x="6891" y="2166"/>
                  </a:cubicBezTo>
                  <a:cubicBezTo>
                    <a:pt x="6859" y="2289"/>
                    <a:pt x="6901" y="2417"/>
                    <a:pt x="6946" y="2535"/>
                  </a:cubicBezTo>
                  <a:cubicBezTo>
                    <a:pt x="7074" y="2871"/>
                    <a:pt x="7233" y="3202"/>
                    <a:pt x="7276" y="3559"/>
                  </a:cubicBezTo>
                  <a:cubicBezTo>
                    <a:pt x="7318" y="3917"/>
                    <a:pt x="7206" y="4495"/>
                    <a:pt x="6779" y="4554"/>
                  </a:cubicBezTo>
                  <a:cubicBezTo>
                    <a:pt x="6301" y="4619"/>
                    <a:pt x="5595" y="4267"/>
                    <a:pt x="5173" y="407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" name="Google Shape;346;p25"/>
            <p:cNvSpPr/>
            <p:nvPr/>
          </p:nvSpPr>
          <p:spPr>
            <a:xfrm rot="-1000720">
              <a:off x="7472910" y="-670107"/>
              <a:ext cx="2464683" cy="2703351"/>
            </a:xfrm>
            <a:custGeom>
              <a:avLst/>
              <a:gdLst/>
              <a:ahLst/>
              <a:cxnLst/>
              <a:rect l="l" t="t" r="r" b="b"/>
              <a:pathLst>
                <a:path w="5318" h="5833" extrusionOk="0">
                  <a:moveTo>
                    <a:pt x="1372" y="297"/>
                  </a:moveTo>
                  <a:cubicBezTo>
                    <a:pt x="1139" y="340"/>
                    <a:pt x="900" y="348"/>
                    <a:pt x="666" y="318"/>
                  </a:cubicBezTo>
                  <a:cubicBezTo>
                    <a:pt x="499" y="297"/>
                    <a:pt x="333" y="258"/>
                    <a:pt x="164" y="255"/>
                  </a:cubicBezTo>
                  <a:cubicBezTo>
                    <a:pt x="133" y="255"/>
                    <a:pt x="99" y="256"/>
                    <a:pt x="73" y="273"/>
                  </a:cubicBezTo>
                  <a:cubicBezTo>
                    <a:pt x="39" y="295"/>
                    <a:pt x="25" y="337"/>
                    <a:pt x="16" y="376"/>
                  </a:cubicBezTo>
                  <a:cubicBezTo>
                    <a:pt x="-27" y="571"/>
                    <a:pt x="17" y="783"/>
                    <a:pt x="134" y="944"/>
                  </a:cubicBezTo>
                  <a:cubicBezTo>
                    <a:pt x="239" y="1090"/>
                    <a:pt x="397" y="1194"/>
                    <a:pt x="487" y="1350"/>
                  </a:cubicBezTo>
                  <a:cubicBezTo>
                    <a:pt x="581" y="1514"/>
                    <a:pt x="596" y="1729"/>
                    <a:pt x="742" y="1850"/>
                  </a:cubicBezTo>
                  <a:cubicBezTo>
                    <a:pt x="843" y="1934"/>
                    <a:pt x="983" y="1949"/>
                    <a:pt x="1101" y="2008"/>
                  </a:cubicBezTo>
                  <a:cubicBezTo>
                    <a:pt x="1349" y="2130"/>
                    <a:pt x="1383" y="2418"/>
                    <a:pt x="1593" y="2558"/>
                  </a:cubicBezTo>
                  <a:cubicBezTo>
                    <a:pt x="1656" y="2600"/>
                    <a:pt x="1731" y="2621"/>
                    <a:pt x="1793" y="2665"/>
                  </a:cubicBezTo>
                  <a:cubicBezTo>
                    <a:pt x="1855" y="2708"/>
                    <a:pt x="1904" y="2786"/>
                    <a:pt x="1880" y="2858"/>
                  </a:cubicBezTo>
                  <a:cubicBezTo>
                    <a:pt x="1866" y="2896"/>
                    <a:pt x="1835" y="2925"/>
                    <a:pt x="1814" y="2960"/>
                  </a:cubicBezTo>
                  <a:cubicBezTo>
                    <a:pt x="1734" y="3095"/>
                    <a:pt x="1834" y="3262"/>
                    <a:pt x="1921" y="3393"/>
                  </a:cubicBezTo>
                  <a:cubicBezTo>
                    <a:pt x="2146" y="3732"/>
                    <a:pt x="1770" y="4119"/>
                    <a:pt x="1978" y="4427"/>
                  </a:cubicBezTo>
                  <a:cubicBezTo>
                    <a:pt x="2009" y="4473"/>
                    <a:pt x="2049" y="4511"/>
                    <a:pt x="2077" y="4558"/>
                  </a:cubicBezTo>
                  <a:cubicBezTo>
                    <a:pt x="2155" y="4688"/>
                    <a:pt x="2127" y="4852"/>
                    <a:pt x="2113" y="5004"/>
                  </a:cubicBezTo>
                  <a:cubicBezTo>
                    <a:pt x="2089" y="5271"/>
                    <a:pt x="2128" y="5569"/>
                    <a:pt x="2327" y="5749"/>
                  </a:cubicBezTo>
                  <a:cubicBezTo>
                    <a:pt x="2385" y="5802"/>
                    <a:pt x="2462" y="5844"/>
                    <a:pt x="2540" y="5831"/>
                  </a:cubicBezTo>
                  <a:cubicBezTo>
                    <a:pt x="2622" y="5817"/>
                    <a:pt x="2681" y="5748"/>
                    <a:pt x="2736" y="5687"/>
                  </a:cubicBezTo>
                  <a:cubicBezTo>
                    <a:pt x="2961" y="5435"/>
                    <a:pt x="3233" y="5225"/>
                    <a:pt x="3532" y="5070"/>
                  </a:cubicBezTo>
                  <a:cubicBezTo>
                    <a:pt x="3816" y="4924"/>
                    <a:pt x="4174" y="4897"/>
                    <a:pt x="4416" y="4689"/>
                  </a:cubicBezTo>
                  <a:cubicBezTo>
                    <a:pt x="4844" y="4320"/>
                    <a:pt x="4963" y="3690"/>
                    <a:pt x="5146" y="3183"/>
                  </a:cubicBezTo>
                  <a:cubicBezTo>
                    <a:pt x="5241" y="2920"/>
                    <a:pt x="5334" y="2647"/>
                    <a:pt x="5316" y="2367"/>
                  </a:cubicBezTo>
                  <a:cubicBezTo>
                    <a:pt x="5290" y="1964"/>
                    <a:pt x="5036" y="1612"/>
                    <a:pt x="4759" y="1317"/>
                  </a:cubicBezTo>
                  <a:lnTo>
                    <a:pt x="4759" y="1317"/>
                  </a:lnTo>
                  <a:cubicBezTo>
                    <a:pt x="4427" y="964"/>
                    <a:pt x="4049" y="658"/>
                    <a:pt x="3634" y="407"/>
                  </a:cubicBezTo>
                  <a:cubicBezTo>
                    <a:pt x="3235" y="165"/>
                    <a:pt x="2760" y="-32"/>
                    <a:pt x="2284" y="4"/>
                  </a:cubicBezTo>
                  <a:cubicBezTo>
                    <a:pt x="1998" y="25"/>
                    <a:pt x="1809" y="189"/>
                    <a:pt x="1536" y="261"/>
                  </a:cubicBezTo>
                  <a:cubicBezTo>
                    <a:pt x="1482" y="275"/>
                    <a:pt x="1427" y="287"/>
                    <a:pt x="1372" y="29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47" name="Google Shape;347;p25"/>
            <p:cNvGrpSpPr/>
            <p:nvPr/>
          </p:nvGrpSpPr>
          <p:grpSpPr>
            <a:xfrm rot="-4063708">
              <a:off x="248091" y="4086763"/>
              <a:ext cx="468554" cy="957999"/>
              <a:chOff x="4949640" y="1246320"/>
              <a:chExt cx="508680" cy="1040040"/>
            </a:xfrm>
          </p:grpSpPr>
          <p:sp>
            <p:nvSpPr>
              <p:cNvPr id="348" name="Google Shape;348;p25"/>
              <p:cNvSpPr/>
              <p:nvPr/>
            </p:nvSpPr>
            <p:spPr>
              <a:xfrm>
                <a:off x="4949640" y="1659960"/>
                <a:ext cx="233640" cy="460440"/>
              </a:xfrm>
              <a:custGeom>
                <a:avLst/>
                <a:gdLst/>
                <a:ahLst/>
                <a:cxnLst/>
                <a:rect l="l" t="t" r="r" b="b"/>
                <a:pathLst>
                  <a:path w="649" h="1279" extrusionOk="0">
                    <a:moveTo>
                      <a:pt x="408" y="1135"/>
                    </a:moveTo>
                    <a:cubicBezTo>
                      <a:pt x="508" y="1182"/>
                      <a:pt x="649" y="1247"/>
                      <a:pt x="648" y="1279"/>
                    </a:cubicBezTo>
                    <a:cubicBezTo>
                      <a:pt x="653" y="802"/>
                      <a:pt x="451" y="327"/>
                      <a:pt x="106" y="0"/>
                    </a:cubicBezTo>
                    <a:cubicBezTo>
                      <a:pt x="-26" y="237"/>
                      <a:pt x="-33" y="536"/>
                      <a:pt x="79" y="782"/>
                    </a:cubicBezTo>
                    <a:cubicBezTo>
                      <a:pt x="131" y="897"/>
                      <a:pt x="212" y="1015"/>
                      <a:pt x="316" y="1088"/>
                    </a:cubicBezTo>
                    <a:cubicBezTo>
                      <a:pt x="331" y="1098"/>
                      <a:pt x="366" y="1115"/>
                      <a:pt x="408" y="113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9" name="Google Shape;349;p25"/>
              <p:cNvSpPr/>
              <p:nvPr/>
            </p:nvSpPr>
            <p:spPr>
              <a:xfrm>
                <a:off x="5052240" y="1246320"/>
                <a:ext cx="119520" cy="458640"/>
              </a:xfrm>
              <a:custGeom>
                <a:avLst/>
                <a:gdLst/>
                <a:ahLst/>
                <a:cxnLst/>
                <a:rect l="l" t="t" r="r" b="b"/>
                <a:pathLst>
                  <a:path w="332" h="1274" extrusionOk="0">
                    <a:moveTo>
                      <a:pt x="188" y="1274"/>
                    </a:moveTo>
                    <a:cubicBezTo>
                      <a:pt x="392" y="880"/>
                      <a:pt x="377" y="381"/>
                      <a:pt x="148" y="0"/>
                    </a:cubicBezTo>
                    <a:cubicBezTo>
                      <a:pt x="57" y="181"/>
                      <a:pt x="5" y="455"/>
                      <a:pt x="0" y="657"/>
                    </a:cubicBezTo>
                    <a:lnTo>
                      <a:pt x="0" y="657"/>
                    </a:lnTo>
                    <a:cubicBezTo>
                      <a:pt x="0" y="666"/>
                      <a:pt x="0" y="674"/>
                      <a:pt x="0" y="683"/>
                    </a:cubicBezTo>
                    <a:cubicBezTo>
                      <a:pt x="0" y="786"/>
                      <a:pt x="16" y="889"/>
                      <a:pt x="46" y="988"/>
                    </a:cubicBezTo>
                    <a:cubicBezTo>
                      <a:pt x="58" y="1026"/>
                      <a:pt x="193" y="1263"/>
                      <a:pt x="188" y="127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0" name="Google Shape;350;p25"/>
              <p:cNvSpPr/>
              <p:nvPr/>
            </p:nvSpPr>
            <p:spPr>
              <a:xfrm>
                <a:off x="5220000" y="1440000"/>
                <a:ext cx="227160" cy="584280"/>
              </a:xfrm>
              <a:custGeom>
                <a:avLst/>
                <a:gdLst/>
                <a:ahLst/>
                <a:cxnLst/>
                <a:rect l="l" t="t" r="r" b="b"/>
                <a:pathLst>
                  <a:path w="631" h="1623" extrusionOk="0">
                    <a:moveTo>
                      <a:pt x="54" y="1114"/>
                    </a:moveTo>
                    <a:cubicBezTo>
                      <a:pt x="153" y="1357"/>
                      <a:pt x="401" y="1499"/>
                      <a:pt x="631" y="1623"/>
                    </a:cubicBezTo>
                    <a:cubicBezTo>
                      <a:pt x="595" y="1503"/>
                      <a:pt x="605" y="1375"/>
                      <a:pt x="609" y="1250"/>
                    </a:cubicBezTo>
                    <a:cubicBezTo>
                      <a:pt x="618" y="1000"/>
                      <a:pt x="601" y="743"/>
                      <a:pt x="495" y="517"/>
                    </a:cubicBezTo>
                    <a:cubicBezTo>
                      <a:pt x="457" y="435"/>
                      <a:pt x="407" y="359"/>
                      <a:pt x="358" y="284"/>
                    </a:cubicBezTo>
                    <a:cubicBezTo>
                      <a:pt x="296" y="189"/>
                      <a:pt x="238" y="89"/>
                      <a:pt x="169" y="0"/>
                    </a:cubicBezTo>
                    <a:cubicBezTo>
                      <a:pt x="65" y="326"/>
                      <a:pt x="-82" y="782"/>
                      <a:pt x="54" y="111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1" name="Google Shape;351;p25"/>
              <p:cNvSpPr/>
              <p:nvPr/>
            </p:nvSpPr>
            <p:spPr>
              <a:xfrm>
                <a:off x="5235120" y="1974240"/>
                <a:ext cx="223200" cy="312120"/>
              </a:xfrm>
              <a:custGeom>
                <a:avLst/>
                <a:gdLst/>
                <a:ahLst/>
                <a:cxnLst/>
                <a:rect l="l" t="t" r="r" b="b"/>
                <a:pathLst>
                  <a:path w="620" h="867" extrusionOk="0">
                    <a:moveTo>
                      <a:pt x="406" y="791"/>
                    </a:moveTo>
                    <a:cubicBezTo>
                      <a:pt x="482" y="808"/>
                      <a:pt x="573" y="805"/>
                      <a:pt x="620" y="867"/>
                    </a:cubicBezTo>
                    <a:cubicBezTo>
                      <a:pt x="620" y="585"/>
                      <a:pt x="208" y="153"/>
                      <a:pt x="0" y="0"/>
                    </a:cubicBezTo>
                    <a:cubicBezTo>
                      <a:pt x="65" y="281"/>
                      <a:pt x="43" y="710"/>
                      <a:pt x="406" y="79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cxnSp>
        <p:nvCxnSpPr>
          <p:cNvPr id="352" name="Google Shape;352;p25"/>
          <p:cNvCxnSpPr/>
          <p:nvPr/>
        </p:nvCxnSpPr>
        <p:spPr>
          <a:xfrm>
            <a:off x="8428900" y="0"/>
            <a:ext cx="0" cy="1745700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3" name="Google Shape;353;p25"/>
          <p:cNvSpPr/>
          <p:nvPr/>
        </p:nvSpPr>
        <p:spPr>
          <a:xfrm rot="7470759">
            <a:off x="-512099" y="-496257"/>
            <a:ext cx="2808974" cy="1522626"/>
          </a:xfrm>
          <a:custGeom>
            <a:avLst/>
            <a:gdLst/>
            <a:ahLst/>
            <a:cxnLst/>
            <a:rect l="l" t="t" r="r" b="b"/>
            <a:pathLst>
              <a:path w="6562" h="3557" fill="none" extrusionOk="0">
                <a:moveTo>
                  <a:pt x="6562" y="3557"/>
                </a:moveTo>
                <a:cubicBezTo>
                  <a:pt x="6254" y="3472"/>
                  <a:pt x="5942" y="3387"/>
                  <a:pt x="5666" y="3226"/>
                </a:cubicBezTo>
                <a:cubicBezTo>
                  <a:pt x="5390" y="3065"/>
                  <a:pt x="5150" y="2818"/>
                  <a:pt x="5067" y="2509"/>
                </a:cubicBezTo>
                <a:cubicBezTo>
                  <a:pt x="4939" y="2031"/>
                  <a:pt x="5200" y="1476"/>
                  <a:pt x="4951" y="1048"/>
                </a:cubicBezTo>
                <a:cubicBezTo>
                  <a:pt x="4743" y="690"/>
                  <a:pt x="4250" y="592"/>
                  <a:pt x="3851" y="702"/>
                </a:cubicBezTo>
                <a:cubicBezTo>
                  <a:pt x="3504" y="798"/>
                  <a:pt x="3142" y="1020"/>
                  <a:pt x="2810" y="878"/>
                </a:cubicBezTo>
                <a:cubicBezTo>
                  <a:pt x="2679" y="822"/>
                  <a:pt x="2577" y="716"/>
                  <a:pt x="2451" y="651"/>
                </a:cubicBezTo>
                <a:cubicBezTo>
                  <a:pt x="2300" y="573"/>
                  <a:pt x="2124" y="559"/>
                  <a:pt x="1954" y="567"/>
                </a:cubicBezTo>
                <a:cubicBezTo>
                  <a:pt x="1642" y="583"/>
                  <a:pt x="1333" y="673"/>
                  <a:pt x="1061" y="827"/>
                </a:cubicBezTo>
                <a:cubicBezTo>
                  <a:pt x="795" y="978"/>
                  <a:pt x="483" y="1195"/>
                  <a:pt x="217" y="1046"/>
                </a:cubicBezTo>
                <a:cubicBezTo>
                  <a:pt x="46" y="950"/>
                  <a:pt x="-22" y="728"/>
                  <a:pt x="7" y="535"/>
                </a:cubicBezTo>
                <a:cubicBezTo>
                  <a:pt x="35" y="341"/>
                  <a:pt x="140" y="168"/>
                  <a:pt x="241" y="0"/>
                </a:cubicBezTo>
              </a:path>
            </a:pathLst>
          </a:custGeom>
          <a:noFill/>
          <a:ln w="9525" cap="flat" cmpd="sng">
            <a:solidFill>
              <a:schemeClr val="accent3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3600" tIns="48600" rIns="93600" bIns="486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100" y="445025"/>
            <a:ext cx="7713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Urbanist"/>
              <a:buNone/>
              <a:defRPr sz="32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Urbanist"/>
              <a:buNone/>
              <a:defRPr sz="32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Urbanist"/>
              <a:buNone/>
              <a:defRPr sz="32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Urbanist"/>
              <a:buNone/>
              <a:defRPr sz="32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Urbanist"/>
              <a:buNone/>
              <a:defRPr sz="32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Urbanist"/>
              <a:buNone/>
              <a:defRPr sz="32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Urbanist"/>
              <a:buNone/>
              <a:defRPr sz="32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Urbanist"/>
              <a:buNone/>
              <a:defRPr sz="32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Urbanist"/>
              <a:buNone/>
              <a:defRPr sz="32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100" y="1152475"/>
            <a:ext cx="7713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 Medium"/>
              <a:buChar char="●"/>
              <a:defRPr sz="12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 Medium"/>
              <a:buChar char="○"/>
              <a:defRPr sz="12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 Medium"/>
              <a:buChar char="■"/>
              <a:defRPr sz="12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 Medium"/>
              <a:buChar char="●"/>
              <a:defRPr sz="12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 Medium"/>
              <a:buChar char="○"/>
              <a:defRPr sz="12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 Medium"/>
              <a:buChar char="■"/>
              <a:defRPr sz="12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 Medium"/>
              <a:buChar char="●"/>
              <a:defRPr sz="12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 Medium"/>
              <a:buChar char="○"/>
              <a:defRPr sz="12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 Medium"/>
              <a:buChar char="■"/>
              <a:defRPr sz="12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4" r:id="rId3"/>
    <p:sldLayoutId id="2147483655" r:id="rId4"/>
    <p:sldLayoutId id="2147483658" r:id="rId5"/>
    <p:sldLayoutId id="2147483670" r:id="rId6"/>
    <p:sldLayoutId id="2147483671" r:id="rId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" TargetMode="External"/><Relationship Id="rId2" Type="http://schemas.openxmlformats.org/officeDocument/2006/relationships/hyperlink" Target="https://www.flickr.com/search/?text=cat" TargetMode="Externa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www.yimeowinn.com/paper/contact_index.php?title_id=8043" TargetMode="External"/><Relationship Id="rId4" Type="http://schemas.openxmlformats.org/officeDocument/2006/relationships/hyperlink" Target="https://catsforestvilla.tw/rooms/premium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4" name="Google Shape;364;p29"/>
          <p:cNvGrpSpPr/>
          <p:nvPr/>
        </p:nvGrpSpPr>
        <p:grpSpPr>
          <a:xfrm>
            <a:off x="6799992" y="-1469938"/>
            <a:ext cx="3254113" cy="4182145"/>
            <a:chOff x="6799992" y="-1469938"/>
            <a:chExt cx="3254113" cy="4182145"/>
          </a:xfrm>
        </p:grpSpPr>
        <p:grpSp>
          <p:nvGrpSpPr>
            <p:cNvPr id="365" name="Google Shape;365;p29"/>
            <p:cNvGrpSpPr/>
            <p:nvPr/>
          </p:nvGrpSpPr>
          <p:grpSpPr>
            <a:xfrm rot="-7132646">
              <a:off x="7603723" y="440148"/>
              <a:ext cx="1500303" cy="2178358"/>
              <a:chOff x="5699160" y="192960"/>
              <a:chExt cx="1887840" cy="2741040"/>
            </a:xfrm>
          </p:grpSpPr>
          <p:sp>
            <p:nvSpPr>
              <p:cNvPr id="366" name="Google Shape;366;p29"/>
              <p:cNvSpPr/>
              <p:nvPr/>
            </p:nvSpPr>
            <p:spPr>
              <a:xfrm>
                <a:off x="6630480" y="1478880"/>
                <a:ext cx="825120" cy="1455120"/>
              </a:xfrm>
              <a:custGeom>
                <a:avLst/>
                <a:gdLst/>
                <a:ahLst/>
                <a:cxnLst/>
                <a:rect l="l" t="t" r="r" b="b"/>
                <a:pathLst>
                  <a:path w="2292" h="4042" extrusionOk="0">
                    <a:moveTo>
                      <a:pt x="6" y="24"/>
                    </a:moveTo>
                    <a:cubicBezTo>
                      <a:pt x="309" y="203"/>
                      <a:pt x="607" y="399"/>
                      <a:pt x="856" y="651"/>
                    </a:cubicBezTo>
                    <a:cubicBezTo>
                      <a:pt x="1064" y="862"/>
                      <a:pt x="1235" y="1108"/>
                      <a:pt x="1377" y="1367"/>
                    </a:cubicBezTo>
                    <a:cubicBezTo>
                      <a:pt x="1523" y="1631"/>
                      <a:pt x="1640" y="1911"/>
                      <a:pt x="1740" y="2195"/>
                    </a:cubicBezTo>
                    <a:cubicBezTo>
                      <a:pt x="1843" y="2484"/>
                      <a:pt x="1929" y="2780"/>
                      <a:pt x="2010" y="3076"/>
                    </a:cubicBezTo>
                    <a:cubicBezTo>
                      <a:pt x="2088" y="3361"/>
                      <a:pt x="2160" y="3648"/>
                      <a:pt x="2239" y="3933"/>
                    </a:cubicBezTo>
                    <a:cubicBezTo>
                      <a:pt x="2248" y="3966"/>
                      <a:pt x="2257" y="3999"/>
                      <a:pt x="2267" y="4032"/>
                    </a:cubicBezTo>
                    <a:cubicBezTo>
                      <a:pt x="2271" y="4048"/>
                      <a:pt x="2296" y="4041"/>
                      <a:pt x="2291" y="4025"/>
                    </a:cubicBezTo>
                    <a:cubicBezTo>
                      <a:pt x="2211" y="3742"/>
                      <a:pt x="2138" y="3456"/>
                      <a:pt x="2061" y="3170"/>
                    </a:cubicBezTo>
                    <a:cubicBezTo>
                      <a:pt x="1981" y="2872"/>
                      <a:pt x="1897" y="2575"/>
                      <a:pt x="1797" y="2282"/>
                    </a:cubicBezTo>
                    <a:cubicBezTo>
                      <a:pt x="1699" y="1994"/>
                      <a:pt x="1586" y="1710"/>
                      <a:pt x="1445" y="1439"/>
                    </a:cubicBezTo>
                    <a:cubicBezTo>
                      <a:pt x="1309" y="1178"/>
                      <a:pt x="1146" y="930"/>
                      <a:pt x="948" y="712"/>
                    </a:cubicBezTo>
                    <a:cubicBezTo>
                      <a:pt x="712" y="453"/>
                      <a:pt x="426" y="249"/>
                      <a:pt x="129" y="68"/>
                    </a:cubicBezTo>
                    <a:cubicBezTo>
                      <a:pt x="92" y="46"/>
                      <a:pt x="56" y="23"/>
                      <a:pt x="19" y="2"/>
                    </a:cubicBezTo>
                    <a:cubicBezTo>
                      <a:pt x="5" y="-7"/>
                      <a:pt x="-8" y="15"/>
                      <a:pt x="6" y="24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7" name="Google Shape;367;p29"/>
              <p:cNvSpPr/>
              <p:nvPr/>
            </p:nvSpPr>
            <p:spPr>
              <a:xfrm>
                <a:off x="5699160" y="1304640"/>
                <a:ext cx="1410480" cy="659880"/>
              </a:xfrm>
              <a:custGeom>
                <a:avLst/>
                <a:gdLst/>
                <a:ahLst/>
                <a:cxnLst/>
                <a:rect l="l" t="t" r="r" b="b"/>
                <a:pathLst>
                  <a:path w="3918" h="1833" extrusionOk="0">
                    <a:moveTo>
                      <a:pt x="2923" y="353"/>
                    </a:moveTo>
                    <a:cubicBezTo>
                      <a:pt x="2898" y="288"/>
                      <a:pt x="2860" y="228"/>
                      <a:pt x="2811" y="178"/>
                    </a:cubicBezTo>
                    <a:cubicBezTo>
                      <a:pt x="2619" y="-13"/>
                      <a:pt x="2312" y="-17"/>
                      <a:pt x="2043" y="18"/>
                    </a:cubicBezTo>
                    <a:cubicBezTo>
                      <a:pt x="1774" y="52"/>
                      <a:pt x="1488" y="110"/>
                      <a:pt x="1240" y="0"/>
                    </a:cubicBezTo>
                    <a:cubicBezTo>
                      <a:pt x="1389" y="92"/>
                      <a:pt x="1495" y="250"/>
                      <a:pt x="1525" y="422"/>
                    </a:cubicBezTo>
                    <a:cubicBezTo>
                      <a:pt x="1357" y="256"/>
                      <a:pt x="1155" y="78"/>
                      <a:pt x="920" y="102"/>
                    </a:cubicBezTo>
                    <a:cubicBezTo>
                      <a:pt x="818" y="113"/>
                      <a:pt x="724" y="162"/>
                      <a:pt x="630" y="200"/>
                    </a:cubicBezTo>
                    <a:lnTo>
                      <a:pt x="630" y="200"/>
                    </a:lnTo>
                    <a:cubicBezTo>
                      <a:pt x="445" y="275"/>
                      <a:pt x="248" y="313"/>
                      <a:pt x="49" y="313"/>
                    </a:cubicBezTo>
                    <a:cubicBezTo>
                      <a:pt x="33" y="313"/>
                      <a:pt x="17" y="313"/>
                      <a:pt x="0" y="313"/>
                    </a:cubicBezTo>
                    <a:cubicBezTo>
                      <a:pt x="150" y="460"/>
                      <a:pt x="304" y="612"/>
                      <a:pt x="388" y="805"/>
                    </a:cubicBezTo>
                    <a:cubicBezTo>
                      <a:pt x="432" y="905"/>
                      <a:pt x="458" y="1018"/>
                      <a:pt x="536" y="1095"/>
                    </a:cubicBezTo>
                    <a:cubicBezTo>
                      <a:pt x="670" y="1227"/>
                      <a:pt x="888" y="1197"/>
                      <a:pt x="1069" y="1147"/>
                    </a:cubicBezTo>
                    <a:cubicBezTo>
                      <a:pt x="1318" y="1078"/>
                      <a:pt x="1572" y="982"/>
                      <a:pt x="1747" y="792"/>
                    </a:cubicBezTo>
                    <a:cubicBezTo>
                      <a:pt x="1696" y="964"/>
                      <a:pt x="1560" y="1100"/>
                      <a:pt x="1405" y="1190"/>
                    </a:cubicBezTo>
                    <a:cubicBezTo>
                      <a:pt x="1250" y="1280"/>
                      <a:pt x="1075" y="1329"/>
                      <a:pt x="903" y="1378"/>
                    </a:cubicBezTo>
                    <a:lnTo>
                      <a:pt x="1227" y="1510"/>
                    </a:lnTo>
                    <a:cubicBezTo>
                      <a:pt x="1299" y="1540"/>
                      <a:pt x="1372" y="1569"/>
                      <a:pt x="1449" y="1583"/>
                    </a:cubicBezTo>
                    <a:cubicBezTo>
                      <a:pt x="1724" y="1633"/>
                      <a:pt x="2032" y="1544"/>
                      <a:pt x="2275" y="1431"/>
                    </a:cubicBezTo>
                    <a:cubicBezTo>
                      <a:pt x="2473" y="1338"/>
                      <a:pt x="2730" y="1334"/>
                      <a:pt x="2861" y="1159"/>
                    </a:cubicBezTo>
                    <a:cubicBezTo>
                      <a:pt x="2802" y="1258"/>
                      <a:pt x="2741" y="1359"/>
                      <a:pt x="2650" y="1428"/>
                    </a:cubicBezTo>
                    <a:cubicBezTo>
                      <a:pt x="2587" y="1475"/>
                      <a:pt x="2514" y="1504"/>
                      <a:pt x="2442" y="1533"/>
                    </a:cubicBezTo>
                    <a:lnTo>
                      <a:pt x="2039" y="1694"/>
                    </a:lnTo>
                    <a:lnTo>
                      <a:pt x="2039" y="1694"/>
                    </a:lnTo>
                    <a:cubicBezTo>
                      <a:pt x="2276" y="1777"/>
                      <a:pt x="2525" y="1823"/>
                      <a:pt x="2775" y="1832"/>
                    </a:cubicBezTo>
                    <a:cubicBezTo>
                      <a:pt x="2901" y="1836"/>
                      <a:pt x="3028" y="1831"/>
                      <a:pt x="3148" y="1794"/>
                    </a:cubicBezTo>
                    <a:cubicBezTo>
                      <a:pt x="3238" y="1765"/>
                      <a:pt x="3322" y="1719"/>
                      <a:pt x="3413" y="1696"/>
                    </a:cubicBezTo>
                    <a:cubicBezTo>
                      <a:pt x="3585" y="1654"/>
                      <a:pt x="3762" y="1695"/>
                      <a:pt x="3918" y="1765"/>
                    </a:cubicBezTo>
                    <a:cubicBezTo>
                      <a:pt x="3743" y="1648"/>
                      <a:pt x="3763" y="1360"/>
                      <a:pt x="3726" y="1179"/>
                    </a:cubicBezTo>
                    <a:cubicBezTo>
                      <a:pt x="3677" y="938"/>
                      <a:pt x="3546" y="716"/>
                      <a:pt x="3360" y="554"/>
                    </a:cubicBezTo>
                    <a:cubicBezTo>
                      <a:pt x="3219" y="431"/>
                      <a:pt x="3061" y="316"/>
                      <a:pt x="2979" y="149"/>
                    </a:cubicBezTo>
                    <a:cubicBezTo>
                      <a:pt x="3039" y="289"/>
                      <a:pt x="3029" y="457"/>
                      <a:pt x="2953" y="589"/>
                    </a:cubicBezTo>
                    <a:cubicBezTo>
                      <a:pt x="2962" y="510"/>
                      <a:pt x="2952" y="428"/>
                      <a:pt x="2923" y="35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8" name="Google Shape;368;p29"/>
              <p:cNvSpPr/>
              <p:nvPr/>
            </p:nvSpPr>
            <p:spPr>
              <a:xfrm>
                <a:off x="7164000" y="621000"/>
                <a:ext cx="171360" cy="1861200"/>
              </a:xfrm>
              <a:custGeom>
                <a:avLst/>
                <a:gdLst/>
                <a:ahLst/>
                <a:cxnLst/>
                <a:rect l="l" t="t" r="r" b="b"/>
                <a:pathLst>
                  <a:path w="476" h="5170" extrusionOk="0">
                    <a:moveTo>
                      <a:pt x="475" y="5155"/>
                    </a:moveTo>
                    <a:cubicBezTo>
                      <a:pt x="383" y="4828"/>
                      <a:pt x="292" y="4500"/>
                      <a:pt x="220" y="4168"/>
                    </a:cubicBezTo>
                    <a:cubicBezTo>
                      <a:pt x="148" y="3836"/>
                      <a:pt x="96" y="3498"/>
                      <a:pt x="84" y="3158"/>
                    </a:cubicBezTo>
                    <a:cubicBezTo>
                      <a:pt x="72" y="2812"/>
                      <a:pt x="117" y="2469"/>
                      <a:pt x="112" y="2124"/>
                    </a:cubicBezTo>
                    <a:cubicBezTo>
                      <a:pt x="106" y="1782"/>
                      <a:pt x="26" y="1446"/>
                      <a:pt x="25" y="1104"/>
                    </a:cubicBezTo>
                    <a:cubicBezTo>
                      <a:pt x="24" y="768"/>
                      <a:pt x="124" y="447"/>
                      <a:pt x="237" y="134"/>
                    </a:cubicBezTo>
                    <a:cubicBezTo>
                      <a:pt x="252" y="95"/>
                      <a:pt x="266" y="55"/>
                      <a:pt x="281" y="16"/>
                    </a:cubicBezTo>
                    <a:cubicBezTo>
                      <a:pt x="286" y="0"/>
                      <a:pt x="262" y="-6"/>
                      <a:pt x="256" y="9"/>
                    </a:cubicBezTo>
                    <a:cubicBezTo>
                      <a:pt x="143" y="318"/>
                      <a:pt x="28" y="634"/>
                      <a:pt x="4" y="965"/>
                    </a:cubicBezTo>
                    <a:cubicBezTo>
                      <a:pt x="-20" y="1310"/>
                      <a:pt x="60" y="1650"/>
                      <a:pt x="81" y="1993"/>
                    </a:cubicBezTo>
                    <a:cubicBezTo>
                      <a:pt x="103" y="2340"/>
                      <a:pt x="54" y="2687"/>
                      <a:pt x="56" y="3034"/>
                    </a:cubicBezTo>
                    <a:cubicBezTo>
                      <a:pt x="58" y="3373"/>
                      <a:pt x="102" y="3711"/>
                      <a:pt x="168" y="4044"/>
                    </a:cubicBezTo>
                    <a:cubicBezTo>
                      <a:pt x="235" y="4379"/>
                      <a:pt x="324" y="4709"/>
                      <a:pt x="416" y="5037"/>
                    </a:cubicBezTo>
                    <a:cubicBezTo>
                      <a:pt x="427" y="5079"/>
                      <a:pt x="439" y="5120"/>
                      <a:pt x="451" y="5162"/>
                    </a:cubicBezTo>
                    <a:cubicBezTo>
                      <a:pt x="455" y="5177"/>
                      <a:pt x="479" y="5171"/>
                      <a:pt x="475" y="5155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9" name="Google Shape;369;p29"/>
              <p:cNvSpPr/>
              <p:nvPr/>
            </p:nvSpPr>
            <p:spPr>
              <a:xfrm>
                <a:off x="6837840" y="192960"/>
                <a:ext cx="749160" cy="1545480"/>
              </a:xfrm>
              <a:custGeom>
                <a:avLst/>
                <a:gdLst/>
                <a:ahLst/>
                <a:cxnLst/>
                <a:rect l="l" t="t" r="r" b="b"/>
                <a:pathLst>
                  <a:path w="2081" h="4293" extrusionOk="0">
                    <a:moveTo>
                      <a:pt x="656" y="3609"/>
                    </a:moveTo>
                    <a:cubicBezTo>
                      <a:pt x="519" y="3417"/>
                      <a:pt x="343" y="3257"/>
                      <a:pt x="196" y="3058"/>
                    </a:cubicBezTo>
                    <a:cubicBezTo>
                      <a:pt x="54" y="2864"/>
                      <a:pt x="-43" y="2616"/>
                      <a:pt x="19" y="2383"/>
                    </a:cubicBezTo>
                    <a:cubicBezTo>
                      <a:pt x="214" y="2534"/>
                      <a:pt x="417" y="2676"/>
                      <a:pt x="626" y="2808"/>
                    </a:cubicBezTo>
                    <a:cubicBezTo>
                      <a:pt x="535" y="2595"/>
                      <a:pt x="244" y="2500"/>
                      <a:pt x="201" y="2273"/>
                    </a:cubicBezTo>
                    <a:cubicBezTo>
                      <a:pt x="184" y="2182"/>
                      <a:pt x="213" y="2089"/>
                      <a:pt x="243" y="2002"/>
                    </a:cubicBezTo>
                    <a:lnTo>
                      <a:pt x="243" y="2002"/>
                    </a:lnTo>
                    <a:cubicBezTo>
                      <a:pt x="356" y="1678"/>
                      <a:pt x="500" y="1365"/>
                      <a:pt x="671" y="1067"/>
                    </a:cubicBezTo>
                    <a:lnTo>
                      <a:pt x="671" y="1067"/>
                    </a:lnTo>
                    <a:cubicBezTo>
                      <a:pt x="675" y="1253"/>
                      <a:pt x="726" y="1435"/>
                      <a:pt x="819" y="1595"/>
                    </a:cubicBezTo>
                    <a:cubicBezTo>
                      <a:pt x="819" y="1596"/>
                      <a:pt x="820" y="1597"/>
                      <a:pt x="820" y="1598"/>
                    </a:cubicBezTo>
                    <a:cubicBezTo>
                      <a:pt x="811" y="1434"/>
                      <a:pt x="802" y="1271"/>
                      <a:pt x="793" y="1107"/>
                    </a:cubicBezTo>
                    <a:cubicBezTo>
                      <a:pt x="790" y="1064"/>
                      <a:pt x="788" y="1020"/>
                      <a:pt x="799" y="979"/>
                    </a:cubicBezTo>
                    <a:cubicBezTo>
                      <a:pt x="811" y="931"/>
                      <a:pt x="840" y="890"/>
                      <a:pt x="869" y="850"/>
                    </a:cubicBezTo>
                    <a:cubicBezTo>
                      <a:pt x="1139" y="486"/>
                      <a:pt x="1501" y="191"/>
                      <a:pt x="1912" y="0"/>
                    </a:cubicBezTo>
                    <a:cubicBezTo>
                      <a:pt x="1792" y="248"/>
                      <a:pt x="1834" y="545"/>
                      <a:pt x="1929" y="803"/>
                    </a:cubicBezTo>
                    <a:cubicBezTo>
                      <a:pt x="1964" y="896"/>
                      <a:pt x="2005" y="990"/>
                      <a:pt x="2003" y="1089"/>
                    </a:cubicBezTo>
                    <a:cubicBezTo>
                      <a:pt x="1999" y="1263"/>
                      <a:pt x="1861" y="1405"/>
                      <a:pt x="1711" y="1494"/>
                    </a:cubicBezTo>
                    <a:cubicBezTo>
                      <a:pt x="1561" y="1582"/>
                      <a:pt x="1391" y="1636"/>
                      <a:pt x="1250" y="1737"/>
                    </a:cubicBezTo>
                    <a:lnTo>
                      <a:pt x="1250" y="1737"/>
                    </a:lnTo>
                    <a:cubicBezTo>
                      <a:pt x="1480" y="1686"/>
                      <a:pt x="1701" y="1601"/>
                      <a:pt x="1906" y="1483"/>
                    </a:cubicBezTo>
                    <a:cubicBezTo>
                      <a:pt x="1966" y="1448"/>
                      <a:pt x="2024" y="1411"/>
                      <a:pt x="2081" y="1371"/>
                    </a:cubicBezTo>
                    <a:cubicBezTo>
                      <a:pt x="2009" y="1672"/>
                      <a:pt x="2109" y="2013"/>
                      <a:pt x="1957" y="2283"/>
                    </a:cubicBezTo>
                    <a:cubicBezTo>
                      <a:pt x="1795" y="2570"/>
                      <a:pt x="1427" y="2647"/>
                      <a:pt x="1142" y="2811"/>
                    </a:cubicBezTo>
                    <a:cubicBezTo>
                      <a:pt x="1456" y="2768"/>
                      <a:pt x="1759" y="2645"/>
                      <a:pt x="2013" y="2455"/>
                    </a:cubicBezTo>
                    <a:cubicBezTo>
                      <a:pt x="1904" y="2727"/>
                      <a:pt x="1967" y="3038"/>
                      <a:pt x="1897" y="3322"/>
                    </a:cubicBezTo>
                    <a:cubicBezTo>
                      <a:pt x="1845" y="3538"/>
                      <a:pt x="1713" y="3733"/>
                      <a:pt x="1534" y="3864"/>
                    </a:cubicBezTo>
                    <a:cubicBezTo>
                      <a:pt x="1487" y="3898"/>
                      <a:pt x="929" y="4265"/>
                      <a:pt x="949" y="4293"/>
                    </a:cubicBezTo>
                    <a:cubicBezTo>
                      <a:pt x="883" y="4199"/>
                      <a:pt x="867" y="4080"/>
                      <a:pt x="835" y="3970"/>
                    </a:cubicBezTo>
                    <a:cubicBezTo>
                      <a:pt x="795" y="3832"/>
                      <a:pt x="731" y="3716"/>
                      <a:pt x="656" y="360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70" name="Google Shape;370;p29"/>
            <p:cNvGrpSpPr/>
            <p:nvPr/>
          </p:nvGrpSpPr>
          <p:grpSpPr>
            <a:xfrm>
              <a:off x="6799992" y="-1469938"/>
              <a:ext cx="3254113" cy="3327348"/>
              <a:chOff x="6799992" y="-1469938"/>
              <a:chExt cx="3254113" cy="3327348"/>
            </a:xfrm>
          </p:grpSpPr>
          <p:sp>
            <p:nvSpPr>
              <p:cNvPr id="371" name="Google Shape;371;p29"/>
              <p:cNvSpPr/>
              <p:nvPr/>
            </p:nvSpPr>
            <p:spPr>
              <a:xfrm rot="10323651">
                <a:off x="6972842" y="-1316942"/>
                <a:ext cx="2400631" cy="2669356"/>
              </a:xfrm>
              <a:custGeom>
                <a:avLst/>
                <a:gdLst/>
                <a:ahLst/>
                <a:cxnLst/>
                <a:rect l="l" t="t" r="r" b="b"/>
                <a:pathLst>
                  <a:path w="3984" h="4430" extrusionOk="0">
                    <a:moveTo>
                      <a:pt x="3531" y="3774"/>
                    </a:moveTo>
                    <a:cubicBezTo>
                      <a:pt x="3716" y="3562"/>
                      <a:pt x="3893" y="3328"/>
                      <a:pt x="3957" y="3053"/>
                    </a:cubicBezTo>
                    <a:cubicBezTo>
                      <a:pt x="4045" y="2671"/>
                      <a:pt x="3904" y="2278"/>
                      <a:pt x="3764" y="1912"/>
                    </a:cubicBezTo>
                    <a:cubicBezTo>
                      <a:pt x="3718" y="1791"/>
                      <a:pt x="3670" y="1666"/>
                      <a:pt x="3576" y="1576"/>
                    </a:cubicBezTo>
                    <a:cubicBezTo>
                      <a:pt x="3489" y="1492"/>
                      <a:pt x="3371" y="1447"/>
                      <a:pt x="3253" y="1415"/>
                    </a:cubicBezTo>
                    <a:cubicBezTo>
                      <a:pt x="2866" y="1310"/>
                      <a:pt x="2411" y="1306"/>
                      <a:pt x="2144" y="1006"/>
                    </a:cubicBezTo>
                    <a:cubicBezTo>
                      <a:pt x="2063" y="915"/>
                      <a:pt x="2007" y="802"/>
                      <a:pt x="1926" y="711"/>
                    </a:cubicBezTo>
                    <a:cubicBezTo>
                      <a:pt x="1827" y="598"/>
                      <a:pt x="1695" y="522"/>
                      <a:pt x="1565" y="447"/>
                    </a:cubicBezTo>
                    <a:cubicBezTo>
                      <a:pt x="1225" y="252"/>
                      <a:pt x="874" y="54"/>
                      <a:pt x="486" y="4"/>
                    </a:cubicBezTo>
                    <a:cubicBezTo>
                      <a:pt x="440" y="-2"/>
                      <a:pt x="390" y="-5"/>
                      <a:pt x="348" y="18"/>
                    </a:cubicBezTo>
                    <a:cubicBezTo>
                      <a:pt x="282" y="55"/>
                      <a:pt x="267" y="141"/>
                      <a:pt x="258" y="217"/>
                    </a:cubicBezTo>
                    <a:cubicBezTo>
                      <a:pt x="185" y="868"/>
                      <a:pt x="111" y="1520"/>
                      <a:pt x="38" y="2171"/>
                    </a:cubicBezTo>
                    <a:cubicBezTo>
                      <a:pt x="4" y="2475"/>
                      <a:pt x="-30" y="2787"/>
                      <a:pt x="45" y="3083"/>
                    </a:cubicBezTo>
                    <a:cubicBezTo>
                      <a:pt x="134" y="3430"/>
                      <a:pt x="363" y="3721"/>
                      <a:pt x="586" y="4001"/>
                    </a:cubicBezTo>
                    <a:cubicBezTo>
                      <a:pt x="680" y="4118"/>
                      <a:pt x="776" y="4237"/>
                      <a:pt x="905" y="4313"/>
                    </a:cubicBezTo>
                    <a:cubicBezTo>
                      <a:pt x="1068" y="4408"/>
                      <a:pt x="1266" y="4423"/>
                      <a:pt x="1455" y="4428"/>
                    </a:cubicBezTo>
                    <a:cubicBezTo>
                      <a:pt x="1882" y="4439"/>
                      <a:pt x="2312" y="4418"/>
                      <a:pt x="2735" y="4356"/>
                    </a:cubicBezTo>
                    <a:cubicBezTo>
                      <a:pt x="3103" y="4302"/>
                      <a:pt x="3290" y="4050"/>
                      <a:pt x="3531" y="3774"/>
                    </a:cubicBezTo>
                    <a:close/>
                  </a:path>
                </a:pathLst>
              </a:custGeom>
              <a:solidFill>
                <a:srgbClr val="F0847A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2" name="Google Shape;372;p29"/>
              <p:cNvSpPr/>
              <p:nvPr/>
            </p:nvSpPr>
            <p:spPr>
              <a:xfrm>
                <a:off x="8139625" y="-242470"/>
                <a:ext cx="1914480" cy="2099880"/>
              </a:xfrm>
              <a:custGeom>
                <a:avLst/>
                <a:gdLst/>
                <a:ahLst/>
                <a:cxnLst/>
                <a:rect l="l" t="t" r="r" b="b"/>
                <a:pathLst>
                  <a:path w="5318" h="5833" extrusionOk="0">
                    <a:moveTo>
                      <a:pt x="1372" y="297"/>
                    </a:moveTo>
                    <a:cubicBezTo>
                      <a:pt x="1139" y="340"/>
                      <a:pt x="900" y="348"/>
                      <a:pt x="666" y="318"/>
                    </a:cubicBezTo>
                    <a:cubicBezTo>
                      <a:pt x="499" y="297"/>
                      <a:pt x="333" y="258"/>
                      <a:pt x="164" y="255"/>
                    </a:cubicBezTo>
                    <a:cubicBezTo>
                      <a:pt x="133" y="255"/>
                      <a:pt x="99" y="256"/>
                      <a:pt x="73" y="273"/>
                    </a:cubicBezTo>
                    <a:cubicBezTo>
                      <a:pt x="39" y="295"/>
                      <a:pt x="25" y="337"/>
                      <a:pt x="16" y="376"/>
                    </a:cubicBezTo>
                    <a:cubicBezTo>
                      <a:pt x="-27" y="571"/>
                      <a:pt x="17" y="783"/>
                      <a:pt x="134" y="944"/>
                    </a:cubicBezTo>
                    <a:cubicBezTo>
                      <a:pt x="239" y="1090"/>
                      <a:pt x="397" y="1194"/>
                      <a:pt x="487" y="1350"/>
                    </a:cubicBezTo>
                    <a:cubicBezTo>
                      <a:pt x="581" y="1514"/>
                      <a:pt x="596" y="1729"/>
                      <a:pt x="742" y="1850"/>
                    </a:cubicBezTo>
                    <a:cubicBezTo>
                      <a:pt x="843" y="1934"/>
                      <a:pt x="983" y="1949"/>
                      <a:pt x="1101" y="2008"/>
                    </a:cubicBezTo>
                    <a:cubicBezTo>
                      <a:pt x="1349" y="2130"/>
                      <a:pt x="1383" y="2418"/>
                      <a:pt x="1593" y="2558"/>
                    </a:cubicBezTo>
                    <a:cubicBezTo>
                      <a:pt x="1656" y="2600"/>
                      <a:pt x="1731" y="2621"/>
                      <a:pt x="1793" y="2665"/>
                    </a:cubicBezTo>
                    <a:cubicBezTo>
                      <a:pt x="1855" y="2708"/>
                      <a:pt x="1904" y="2786"/>
                      <a:pt x="1880" y="2858"/>
                    </a:cubicBezTo>
                    <a:cubicBezTo>
                      <a:pt x="1866" y="2896"/>
                      <a:pt x="1835" y="2925"/>
                      <a:pt x="1814" y="2960"/>
                    </a:cubicBezTo>
                    <a:cubicBezTo>
                      <a:pt x="1734" y="3095"/>
                      <a:pt x="1834" y="3262"/>
                      <a:pt x="1921" y="3393"/>
                    </a:cubicBezTo>
                    <a:cubicBezTo>
                      <a:pt x="2146" y="3732"/>
                      <a:pt x="1770" y="4119"/>
                      <a:pt x="1978" y="4427"/>
                    </a:cubicBezTo>
                    <a:cubicBezTo>
                      <a:pt x="2009" y="4473"/>
                      <a:pt x="2049" y="4511"/>
                      <a:pt x="2077" y="4558"/>
                    </a:cubicBezTo>
                    <a:cubicBezTo>
                      <a:pt x="2155" y="4688"/>
                      <a:pt x="2127" y="4852"/>
                      <a:pt x="2113" y="5004"/>
                    </a:cubicBezTo>
                    <a:cubicBezTo>
                      <a:pt x="2089" y="5271"/>
                      <a:pt x="2128" y="5569"/>
                      <a:pt x="2327" y="5749"/>
                    </a:cubicBezTo>
                    <a:cubicBezTo>
                      <a:pt x="2385" y="5802"/>
                      <a:pt x="2462" y="5844"/>
                      <a:pt x="2540" y="5831"/>
                    </a:cubicBezTo>
                    <a:cubicBezTo>
                      <a:pt x="2622" y="5817"/>
                      <a:pt x="2681" y="5748"/>
                      <a:pt x="2736" y="5687"/>
                    </a:cubicBezTo>
                    <a:cubicBezTo>
                      <a:pt x="2961" y="5435"/>
                      <a:pt x="3233" y="5225"/>
                      <a:pt x="3532" y="5070"/>
                    </a:cubicBezTo>
                    <a:cubicBezTo>
                      <a:pt x="3816" y="4924"/>
                      <a:pt x="4174" y="4897"/>
                      <a:pt x="4416" y="4689"/>
                    </a:cubicBezTo>
                    <a:cubicBezTo>
                      <a:pt x="4844" y="4320"/>
                      <a:pt x="4963" y="3690"/>
                      <a:pt x="5146" y="3183"/>
                    </a:cubicBezTo>
                    <a:cubicBezTo>
                      <a:pt x="5241" y="2920"/>
                      <a:pt x="5334" y="2647"/>
                      <a:pt x="5316" y="2367"/>
                    </a:cubicBezTo>
                    <a:cubicBezTo>
                      <a:pt x="5290" y="1964"/>
                      <a:pt x="5036" y="1612"/>
                      <a:pt x="4759" y="1317"/>
                    </a:cubicBezTo>
                    <a:lnTo>
                      <a:pt x="4759" y="1317"/>
                    </a:lnTo>
                    <a:cubicBezTo>
                      <a:pt x="4427" y="964"/>
                      <a:pt x="4049" y="658"/>
                      <a:pt x="3634" y="407"/>
                    </a:cubicBezTo>
                    <a:cubicBezTo>
                      <a:pt x="3235" y="165"/>
                      <a:pt x="2760" y="-32"/>
                      <a:pt x="2284" y="4"/>
                    </a:cubicBezTo>
                    <a:cubicBezTo>
                      <a:pt x="1998" y="25"/>
                      <a:pt x="1809" y="189"/>
                      <a:pt x="1536" y="261"/>
                    </a:cubicBezTo>
                    <a:cubicBezTo>
                      <a:pt x="1482" y="275"/>
                      <a:pt x="1427" y="287"/>
                      <a:pt x="1372" y="297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373" name="Google Shape;373;p29"/>
          <p:cNvSpPr/>
          <p:nvPr/>
        </p:nvSpPr>
        <p:spPr>
          <a:xfrm rot="-1896508" flipH="1">
            <a:off x="6815678" y="3024271"/>
            <a:ext cx="1702820" cy="1808662"/>
          </a:xfrm>
          <a:custGeom>
            <a:avLst/>
            <a:gdLst/>
            <a:ahLst/>
            <a:cxnLst/>
            <a:rect l="l" t="t" r="r" b="b"/>
            <a:pathLst>
              <a:path w="4730" h="5024" extrusionOk="0">
                <a:moveTo>
                  <a:pt x="2530" y="1566"/>
                </a:moveTo>
                <a:cubicBezTo>
                  <a:pt x="2589" y="1540"/>
                  <a:pt x="2649" y="1515"/>
                  <a:pt x="2708" y="1491"/>
                </a:cubicBezTo>
                <a:cubicBezTo>
                  <a:pt x="2952" y="1505"/>
                  <a:pt x="3174" y="1651"/>
                  <a:pt x="3418" y="1684"/>
                </a:cubicBezTo>
                <a:cubicBezTo>
                  <a:pt x="3499" y="1695"/>
                  <a:pt x="3581" y="1694"/>
                  <a:pt x="3663" y="1706"/>
                </a:cubicBezTo>
                <a:cubicBezTo>
                  <a:pt x="3775" y="1723"/>
                  <a:pt x="3882" y="1767"/>
                  <a:pt x="3992" y="1799"/>
                </a:cubicBezTo>
                <a:cubicBezTo>
                  <a:pt x="4101" y="1830"/>
                  <a:pt x="4219" y="1850"/>
                  <a:pt x="4328" y="1818"/>
                </a:cubicBezTo>
                <a:cubicBezTo>
                  <a:pt x="3975" y="1619"/>
                  <a:pt x="3574" y="1527"/>
                  <a:pt x="3179" y="1437"/>
                </a:cubicBezTo>
                <a:cubicBezTo>
                  <a:pt x="3080" y="1414"/>
                  <a:pt x="2986" y="1405"/>
                  <a:pt x="2893" y="1416"/>
                </a:cubicBezTo>
                <a:cubicBezTo>
                  <a:pt x="2958" y="1391"/>
                  <a:pt x="3022" y="1365"/>
                  <a:pt x="3087" y="1339"/>
                </a:cubicBezTo>
                <a:lnTo>
                  <a:pt x="3118" y="1327"/>
                </a:lnTo>
                <a:cubicBezTo>
                  <a:pt x="3232" y="1374"/>
                  <a:pt x="3353" y="1401"/>
                  <a:pt x="3473" y="1429"/>
                </a:cubicBezTo>
                <a:cubicBezTo>
                  <a:pt x="3580" y="1453"/>
                  <a:pt x="3688" y="1477"/>
                  <a:pt x="3798" y="1481"/>
                </a:cubicBezTo>
                <a:cubicBezTo>
                  <a:pt x="3875" y="1483"/>
                  <a:pt x="3953" y="1476"/>
                  <a:pt x="4030" y="1480"/>
                </a:cubicBezTo>
                <a:cubicBezTo>
                  <a:pt x="4095" y="1483"/>
                  <a:pt x="4159" y="1495"/>
                  <a:pt x="4223" y="1498"/>
                </a:cubicBezTo>
                <a:cubicBezTo>
                  <a:pt x="4280" y="1500"/>
                  <a:pt x="4336" y="1495"/>
                  <a:pt x="4392" y="1490"/>
                </a:cubicBezTo>
                <a:lnTo>
                  <a:pt x="4627" y="1469"/>
                </a:lnTo>
                <a:cubicBezTo>
                  <a:pt x="4408" y="1401"/>
                  <a:pt x="4183" y="1332"/>
                  <a:pt x="3953" y="1340"/>
                </a:cubicBezTo>
                <a:cubicBezTo>
                  <a:pt x="3893" y="1342"/>
                  <a:pt x="3832" y="1350"/>
                  <a:pt x="3772" y="1345"/>
                </a:cubicBezTo>
                <a:cubicBezTo>
                  <a:pt x="3701" y="1338"/>
                  <a:pt x="3632" y="1314"/>
                  <a:pt x="3562" y="1298"/>
                </a:cubicBezTo>
                <a:cubicBezTo>
                  <a:pt x="3437" y="1271"/>
                  <a:pt x="3323" y="1276"/>
                  <a:pt x="3205" y="1292"/>
                </a:cubicBezTo>
                <a:lnTo>
                  <a:pt x="3527" y="1163"/>
                </a:lnTo>
                <a:cubicBezTo>
                  <a:pt x="3595" y="1167"/>
                  <a:pt x="3663" y="1194"/>
                  <a:pt x="3731" y="1186"/>
                </a:cubicBezTo>
                <a:cubicBezTo>
                  <a:pt x="3780" y="1180"/>
                  <a:pt x="3825" y="1158"/>
                  <a:pt x="3869" y="1137"/>
                </a:cubicBezTo>
                <a:cubicBezTo>
                  <a:pt x="4163" y="1001"/>
                  <a:pt x="4499" y="930"/>
                  <a:pt x="4730" y="702"/>
                </a:cubicBezTo>
                <a:cubicBezTo>
                  <a:pt x="4461" y="790"/>
                  <a:pt x="4159" y="757"/>
                  <a:pt x="3903" y="879"/>
                </a:cubicBezTo>
                <a:cubicBezTo>
                  <a:pt x="3814" y="921"/>
                  <a:pt x="3729" y="1012"/>
                  <a:pt x="3639" y="1080"/>
                </a:cubicBezTo>
                <a:cubicBezTo>
                  <a:pt x="3559" y="1112"/>
                  <a:pt x="3479" y="1144"/>
                  <a:pt x="3398" y="1176"/>
                </a:cubicBezTo>
                <a:cubicBezTo>
                  <a:pt x="3423" y="1160"/>
                  <a:pt x="3448" y="1141"/>
                  <a:pt x="3470" y="1116"/>
                </a:cubicBezTo>
                <a:lnTo>
                  <a:pt x="3612" y="956"/>
                </a:lnTo>
                <a:cubicBezTo>
                  <a:pt x="3647" y="917"/>
                  <a:pt x="3682" y="877"/>
                  <a:pt x="3706" y="831"/>
                </a:cubicBezTo>
                <a:cubicBezTo>
                  <a:pt x="3740" y="767"/>
                  <a:pt x="3753" y="692"/>
                  <a:pt x="3786" y="628"/>
                </a:cubicBezTo>
                <a:cubicBezTo>
                  <a:pt x="3803" y="594"/>
                  <a:pt x="3826" y="563"/>
                  <a:pt x="3843" y="529"/>
                </a:cubicBezTo>
                <a:cubicBezTo>
                  <a:pt x="3863" y="489"/>
                  <a:pt x="3874" y="445"/>
                  <a:pt x="3885" y="401"/>
                </a:cubicBezTo>
                <a:lnTo>
                  <a:pt x="3952" y="142"/>
                </a:lnTo>
                <a:cubicBezTo>
                  <a:pt x="3866" y="203"/>
                  <a:pt x="3811" y="296"/>
                  <a:pt x="3759" y="387"/>
                </a:cubicBezTo>
                <a:cubicBezTo>
                  <a:pt x="3662" y="554"/>
                  <a:pt x="3565" y="722"/>
                  <a:pt x="3468" y="890"/>
                </a:cubicBezTo>
                <a:lnTo>
                  <a:pt x="3412" y="987"/>
                </a:lnTo>
                <a:cubicBezTo>
                  <a:pt x="3365" y="1067"/>
                  <a:pt x="3319" y="1146"/>
                  <a:pt x="3273" y="1226"/>
                </a:cubicBezTo>
                <a:cubicBezTo>
                  <a:pt x="3178" y="1264"/>
                  <a:pt x="3083" y="1302"/>
                  <a:pt x="2988" y="1340"/>
                </a:cubicBezTo>
                <a:lnTo>
                  <a:pt x="2988" y="1340"/>
                </a:lnTo>
                <a:cubicBezTo>
                  <a:pt x="2996" y="1335"/>
                  <a:pt x="3003" y="1328"/>
                  <a:pt x="3009" y="1322"/>
                </a:cubicBezTo>
                <a:cubicBezTo>
                  <a:pt x="3045" y="1284"/>
                  <a:pt x="3080" y="1246"/>
                  <a:pt x="3112" y="1205"/>
                </a:cubicBezTo>
                <a:lnTo>
                  <a:pt x="3112" y="1205"/>
                </a:lnTo>
                <a:cubicBezTo>
                  <a:pt x="3170" y="1133"/>
                  <a:pt x="3223" y="1057"/>
                  <a:pt x="3269" y="977"/>
                </a:cubicBezTo>
                <a:cubicBezTo>
                  <a:pt x="3275" y="967"/>
                  <a:pt x="3280" y="957"/>
                  <a:pt x="3286" y="947"/>
                </a:cubicBezTo>
                <a:lnTo>
                  <a:pt x="3286" y="947"/>
                </a:lnTo>
                <a:cubicBezTo>
                  <a:pt x="3388" y="763"/>
                  <a:pt x="3457" y="562"/>
                  <a:pt x="3490" y="354"/>
                </a:cubicBezTo>
                <a:lnTo>
                  <a:pt x="3490" y="354"/>
                </a:lnTo>
                <a:cubicBezTo>
                  <a:pt x="3504" y="264"/>
                  <a:pt x="3511" y="173"/>
                  <a:pt x="3511" y="82"/>
                </a:cubicBezTo>
                <a:cubicBezTo>
                  <a:pt x="3511" y="55"/>
                  <a:pt x="3511" y="27"/>
                  <a:pt x="3509" y="0"/>
                </a:cubicBezTo>
                <a:cubicBezTo>
                  <a:pt x="3406" y="216"/>
                  <a:pt x="3303" y="432"/>
                  <a:pt x="3199" y="648"/>
                </a:cubicBezTo>
                <a:cubicBezTo>
                  <a:pt x="3170" y="709"/>
                  <a:pt x="3141" y="770"/>
                  <a:pt x="3118" y="833"/>
                </a:cubicBezTo>
                <a:cubicBezTo>
                  <a:pt x="3053" y="1007"/>
                  <a:pt x="3030" y="1199"/>
                  <a:pt x="2940" y="1360"/>
                </a:cubicBezTo>
                <a:cubicBezTo>
                  <a:pt x="2837" y="1401"/>
                  <a:pt x="2735" y="1443"/>
                  <a:pt x="2632" y="1485"/>
                </a:cubicBezTo>
                <a:cubicBezTo>
                  <a:pt x="2625" y="1488"/>
                  <a:pt x="2618" y="1491"/>
                  <a:pt x="2611" y="1494"/>
                </a:cubicBezTo>
                <a:cubicBezTo>
                  <a:pt x="2615" y="1490"/>
                  <a:pt x="2620" y="1486"/>
                  <a:pt x="2625" y="1481"/>
                </a:cubicBezTo>
                <a:cubicBezTo>
                  <a:pt x="2679" y="1433"/>
                  <a:pt x="2727" y="1378"/>
                  <a:pt x="2769" y="1319"/>
                </a:cubicBezTo>
                <a:cubicBezTo>
                  <a:pt x="2855" y="1201"/>
                  <a:pt x="2917" y="1067"/>
                  <a:pt x="2962" y="929"/>
                </a:cubicBezTo>
                <a:cubicBezTo>
                  <a:pt x="3036" y="697"/>
                  <a:pt x="3061" y="453"/>
                  <a:pt x="3082" y="210"/>
                </a:cubicBezTo>
                <a:cubicBezTo>
                  <a:pt x="2927" y="392"/>
                  <a:pt x="2945" y="664"/>
                  <a:pt x="2833" y="875"/>
                </a:cubicBezTo>
                <a:cubicBezTo>
                  <a:pt x="2789" y="957"/>
                  <a:pt x="2726" y="1029"/>
                  <a:pt x="2680" y="1110"/>
                </a:cubicBezTo>
                <a:cubicBezTo>
                  <a:pt x="2601" y="1248"/>
                  <a:pt x="2572" y="1411"/>
                  <a:pt x="2489" y="1546"/>
                </a:cubicBezTo>
                <a:cubicBezTo>
                  <a:pt x="2428" y="1573"/>
                  <a:pt x="2368" y="1601"/>
                  <a:pt x="2309" y="1631"/>
                </a:cubicBezTo>
                <a:cubicBezTo>
                  <a:pt x="2374" y="1571"/>
                  <a:pt x="2413" y="1504"/>
                  <a:pt x="2447" y="1395"/>
                </a:cubicBezTo>
                <a:cubicBezTo>
                  <a:pt x="2526" y="1151"/>
                  <a:pt x="2708" y="942"/>
                  <a:pt x="2744" y="688"/>
                </a:cubicBezTo>
                <a:cubicBezTo>
                  <a:pt x="2761" y="568"/>
                  <a:pt x="2743" y="446"/>
                  <a:pt x="2722" y="327"/>
                </a:cubicBezTo>
                <a:cubicBezTo>
                  <a:pt x="2703" y="391"/>
                  <a:pt x="2684" y="456"/>
                  <a:pt x="2651" y="514"/>
                </a:cubicBezTo>
                <a:cubicBezTo>
                  <a:pt x="2629" y="553"/>
                  <a:pt x="2600" y="589"/>
                  <a:pt x="2581" y="630"/>
                </a:cubicBezTo>
                <a:cubicBezTo>
                  <a:pt x="2561" y="674"/>
                  <a:pt x="2553" y="724"/>
                  <a:pt x="2544" y="772"/>
                </a:cubicBezTo>
                <a:cubicBezTo>
                  <a:pt x="2482" y="1092"/>
                  <a:pt x="2344" y="1391"/>
                  <a:pt x="2204" y="1686"/>
                </a:cubicBezTo>
                <a:cubicBezTo>
                  <a:pt x="2170" y="1705"/>
                  <a:pt x="2136" y="1724"/>
                  <a:pt x="2103" y="1745"/>
                </a:cubicBezTo>
                <a:cubicBezTo>
                  <a:pt x="2064" y="1770"/>
                  <a:pt x="2024" y="1795"/>
                  <a:pt x="1986" y="1822"/>
                </a:cubicBezTo>
                <a:cubicBezTo>
                  <a:pt x="2018" y="1782"/>
                  <a:pt x="2045" y="1736"/>
                  <a:pt x="2070" y="1692"/>
                </a:cubicBezTo>
                <a:cubicBezTo>
                  <a:pt x="2146" y="1564"/>
                  <a:pt x="2203" y="1425"/>
                  <a:pt x="2241" y="1281"/>
                </a:cubicBezTo>
                <a:cubicBezTo>
                  <a:pt x="2317" y="994"/>
                  <a:pt x="2317" y="685"/>
                  <a:pt x="2233" y="399"/>
                </a:cubicBezTo>
                <a:cubicBezTo>
                  <a:pt x="2255" y="505"/>
                  <a:pt x="2176" y="603"/>
                  <a:pt x="2140" y="705"/>
                </a:cubicBezTo>
                <a:cubicBezTo>
                  <a:pt x="2099" y="821"/>
                  <a:pt x="2113" y="947"/>
                  <a:pt x="2099" y="1069"/>
                </a:cubicBezTo>
                <a:cubicBezTo>
                  <a:pt x="2087" y="1166"/>
                  <a:pt x="2057" y="1259"/>
                  <a:pt x="2027" y="1353"/>
                </a:cubicBezTo>
                <a:cubicBezTo>
                  <a:pt x="1965" y="1544"/>
                  <a:pt x="1903" y="1736"/>
                  <a:pt x="1841" y="1928"/>
                </a:cubicBezTo>
                <a:cubicBezTo>
                  <a:pt x="1774" y="1980"/>
                  <a:pt x="1708" y="2033"/>
                  <a:pt x="1645" y="2089"/>
                </a:cubicBezTo>
                <a:cubicBezTo>
                  <a:pt x="1610" y="2119"/>
                  <a:pt x="1575" y="2150"/>
                  <a:pt x="1541" y="2182"/>
                </a:cubicBezTo>
                <a:cubicBezTo>
                  <a:pt x="1581" y="2122"/>
                  <a:pt x="1612" y="2053"/>
                  <a:pt x="1642" y="1990"/>
                </a:cubicBezTo>
                <a:cubicBezTo>
                  <a:pt x="1720" y="1819"/>
                  <a:pt x="1773" y="1637"/>
                  <a:pt x="1825" y="1456"/>
                </a:cubicBezTo>
                <a:cubicBezTo>
                  <a:pt x="1903" y="1185"/>
                  <a:pt x="1980" y="887"/>
                  <a:pt x="1866" y="628"/>
                </a:cubicBezTo>
                <a:cubicBezTo>
                  <a:pt x="1883" y="797"/>
                  <a:pt x="1724" y="928"/>
                  <a:pt x="1673" y="1090"/>
                </a:cubicBezTo>
                <a:cubicBezTo>
                  <a:pt x="1637" y="1209"/>
                  <a:pt x="1661" y="1338"/>
                  <a:pt x="1638" y="1461"/>
                </a:cubicBezTo>
                <a:cubicBezTo>
                  <a:pt x="1624" y="1539"/>
                  <a:pt x="1591" y="1613"/>
                  <a:pt x="1560" y="1687"/>
                </a:cubicBezTo>
                <a:lnTo>
                  <a:pt x="1560" y="1687"/>
                </a:lnTo>
                <a:cubicBezTo>
                  <a:pt x="1474" y="1897"/>
                  <a:pt x="1412" y="2117"/>
                  <a:pt x="1374" y="2341"/>
                </a:cubicBezTo>
                <a:cubicBezTo>
                  <a:pt x="1293" y="2422"/>
                  <a:pt x="1214" y="2506"/>
                  <a:pt x="1138" y="2592"/>
                </a:cubicBezTo>
                <a:cubicBezTo>
                  <a:pt x="1195" y="2464"/>
                  <a:pt x="1207" y="2321"/>
                  <a:pt x="1251" y="2188"/>
                </a:cubicBezTo>
                <a:cubicBezTo>
                  <a:pt x="1283" y="2090"/>
                  <a:pt x="1334" y="1998"/>
                  <a:pt x="1373" y="1903"/>
                </a:cubicBezTo>
                <a:cubicBezTo>
                  <a:pt x="1515" y="1557"/>
                  <a:pt x="1507" y="1153"/>
                  <a:pt x="1352" y="813"/>
                </a:cubicBezTo>
                <a:lnTo>
                  <a:pt x="1352" y="813"/>
                </a:lnTo>
                <a:lnTo>
                  <a:pt x="1352" y="814"/>
                </a:lnTo>
                <a:cubicBezTo>
                  <a:pt x="1352" y="940"/>
                  <a:pt x="1331" y="1065"/>
                  <a:pt x="1290" y="1184"/>
                </a:cubicBezTo>
                <a:cubicBezTo>
                  <a:pt x="1266" y="1253"/>
                  <a:pt x="1236" y="1320"/>
                  <a:pt x="1222" y="1392"/>
                </a:cubicBezTo>
                <a:cubicBezTo>
                  <a:pt x="1204" y="1484"/>
                  <a:pt x="1214" y="1579"/>
                  <a:pt x="1209" y="1673"/>
                </a:cubicBezTo>
                <a:cubicBezTo>
                  <a:pt x="1203" y="1786"/>
                  <a:pt x="1175" y="1897"/>
                  <a:pt x="1146" y="2006"/>
                </a:cubicBezTo>
                <a:cubicBezTo>
                  <a:pt x="1073" y="2287"/>
                  <a:pt x="1000" y="2567"/>
                  <a:pt x="927" y="2848"/>
                </a:cubicBezTo>
                <a:cubicBezTo>
                  <a:pt x="916" y="2862"/>
                  <a:pt x="905" y="2877"/>
                  <a:pt x="894" y="2891"/>
                </a:cubicBezTo>
                <a:cubicBezTo>
                  <a:pt x="842" y="2960"/>
                  <a:pt x="792" y="3030"/>
                  <a:pt x="743" y="3101"/>
                </a:cubicBezTo>
                <a:cubicBezTo>
                  <a:pt x="748" y="3091"/>
                  <a:pt x="752" y="3081"/>
                  <a:pt x="756" y="3071"/>
                </a:cubicBezTo>
                <a:cubicBezTo>
                  <a:pt x="808" y="2936"/>
                  <a:pt x="827" y="2794"/>
                  <a:pt x="870" y="2657"/>
                </a:cubicBezTo>
                <a:cubicBezTo>
                  <a:pt x="925" y="2412"/>
                  <a:pt x="980" y="2167"/>
                  <a:pt x="1034" y="1922"/>
                </a:cubicBezTo>
                <a:cubicBezTo>
                  <a:pt x="1045" y="1875"/>
                  <a:pt x="1055" y="1828"/>
                  <a:pt x="1056" y="1779"/>
                </a:cubicBezTo>
                <a:cubicBezTo>
                  <a:pt x="1056" y="1720"/>
                  <a:pt x="1042" y="1661"/>
                  <a:pt x="1027" y="1603"/>
                </a:cubicBezTo>
                <a:cubicBezTo>
                  <a:pt x="973" y="1392"/>
                  <a:pt x="911" y="1168"/>
                  <a:pt x="749" y="1022"/>
                </a:cubicBezTo>
                <a:cubicBezTo>
                  <a:pt x="793" y="1072"/>
                  <a:pt x="790" y="1147"/>
                  <a:pt x="773" y="1211"/>
                </a:cubicBezTo>
                <a:cubicBezTo>
                  <a:pt x="755" y="1275"/>
                  <a:pt x="726" y="1337"/>
                  <a:pt x="724" y="1403"/>
                </a:cubicBezTo>
                <a:cubicBezTo>
                  <a:pt x="722" y="1506"/>
                  <a:pt x="789" y="1599"/>
                  <a:pt x="801" y="1702"/>
                </a:cubicBezTo>
                <a:cubicBezTo>
                  <a:pt x="819" y="1844"/>
                  <a:pt x="732" y="1980"/>
                  <a:pt x="733" y="2123"/>
                </a:cubicBezTo>
                <a:cubicBezTo>
                  <a:pt x="734" y="2248"/>
                  <a:pt x="801" y="2369"/>
                  <a:pt x="779" y="2491"/>
                </a:cubicBezTo>
                <a:cubicBezTo>
                  <a:pt x="763" y="2586"/>
                  <a:pt x="696" y="2662"/>
                  <a:pt x="659" y="2750"/>
                </a:cubicBezTo>
                <a:cubicBezTo>
                  <a:pt x="576" y="2946"/>
                  <a:pt x="641" y="3181"/>
                  <a:pt x="568" y="3378"/>
                </a:cubicBezTo>
                <a:lnTo>
                  <a:pt x="568" y="3378"/>
                </a:lnTo>
                <a:cubicBezTo>
                  <a:pt x="562" y="3388"/>
                  <a:pt x="557" y="3398"/>
                  <a:pt x="551" y="3407"/>
                </a:cubicBezTo>
                <a:cubicBezTo>
                  <a:pt x="472" y="3545"/>
                  <a:pt x="399" y="3686"/>
                  <a:pt x="334" y="3831"/>
                </a:cubicBezTo>
                <a:cubicBezTo>
                  <a:pt x="186" y="4163"/>
                  <a:pt x="78" y="4513"/>
                  <a:pt x="19" y="4872"/>
                </a:cubicBezTo>
                <a:cubicBezTo>
                  <a:pt x="12" y="4917"/>
                  <a:pt x="5" y="4962"/>
                  <a:pt x="0" y="5007"/>
                </a:cubicBezTo>
                <a:cubicBezTo>
                  <a:pt x="-3" y="5029"/>
                  <a:pt x="32" y="5030"/>
                  <a:pt x="34" y="5008"/>
                </a:cubicBezTo>
                <a:cubicBezTo>
                  <a:pt x="80" y="4649"/>
                  <a:pt x="177" y="4297"/>
                  <a:pt x="315" y="3963"/>
                </a:cubicBezTo>
                <a:cubicBezTo>
                  <a:pt x="430" y="3685"/>
                  <a:pt x="573" y="3420"/>
                  <a:pt x="739" y="3170"/>
                </a:cubicBezTo>
                <a:cubicBezTo>
                  <a:pt x="956" y="3081"/>
                  <a:pt x="1202" y="3145"/>
                  <a:pt x="1429" y="3095"/>
                </a:cubicBezTo>
                <a:cubicBezTo>
                  <a:pt x="1622" y="3053"/>
                  <a:pt x="1796" y="2926"/>
                  <a:pt x="1993" y="2928"/>
                </a:cubicBezTo>
                <a:cubicBezTo>
                  <a:pt x="2099" y="2930"/>
                  <a:pt x="2200" y="2969"/>
                  <a:pt x="2305" y="2986"/>
                </a:cubicBezTo>
                <a:cubicBezTo>
                  <a:pt x="2545" y="3026"/>
                  <a:pt x="2788" y="2952"/>
                  <a:pt x="3017" y="2868"/>
                </a:cubicBezTo>
                <a:cubicBezTo>
                  <a:pt x="2777" y="2845"/>
                  <a:pt x="2538" y="2823"/>
                  <a:pt x="2302" y="2776"/>
                </a:cubicBezTo>
                <a:cubicBezTo>
                  <a:pt x="2169" y="2750"/>
                  <a:pt x="2037" y="2717"/>
                  <a:pt x="1902" y="2715"/>
                </a:cubicBezTo>
                <a:cubicBezTo>
                  <a:pt x="1781" y="2714"/>
                  <a:pt x="1661" y="2738"/>
                  <a:pt x="1543" y="2762"/>
                </a:cubicBezTo>
                <a:lnTo>
                  <a:pt x="1233" y="2825"/>
                </a:lnTo>
                <a:cubicBezTo>
                  <a:pt x="1075" y="2857"/>
                  <a:pt x="956" y="2916"/>
                  <a:pt x="853" y="3005"/>
                </a:cubicBezTo>
                <a:cubicBezTo>
                  <a:pt x="942" y="2881"/>
                  <a:pt x="1037" y="2762"/>
                  <a:pt x="1137" y="2646"/>
                </a:cubicBezTo>
                <a:cubicBezTo>
                  <a:pt x="1335" y="2617"/>
                  <a:pt x="1533" y="2587"/>
                  <a:pt x="1730" y="2558"/>
                </a:cubicBezTo>
                <a:cubicBezTo>
                  <a:pt x="1844" y="2541"/>
                  <a:pt x="1961" y="2524"/>
                  <a:pt x="2073" y="2550"/>
                </a:cubicBezTo>
                <a:cubicBezTo>
                  <a:pt x="2155" y="2569"/>
                  <a:pt x="2229" y="2610"/>
                  <a:pt x="2309" y="2638"/>
                </a:cubicBezTo>
                <a:cubicBezTo>
                  <a:pt x="2627" y="2750"/>
                  <a:pt x="2978" y="2638"/>
                  <a:pt x="3314" y="2668"/>
                </a:cubicBezTo>
                <a:cubicBezTo>
                  <a:pt x="3357" y="2672"/>
                  <a:pt x="3400" y="2678"/>
                  <a:pt x="3443" y="2685"/>
                </a:cubicBezTo>
                <a:lnTo>
                  <a:pt x="2782" y="2469"/>
                </a:lnTo>
                <a:cubicBezTo>
                  <a:pt x="2557" y="2396"/>
                  <a:pt x="2324" y="2321"/>
                  <a:pt x="2088" y="2339"/>
                </a:cubicBezTo>
                <a:cubicBezTo>
                  <a:pt x="2004" y="2345"/>
                  <a:pt x="1922" y="2363"/>
                  <a:pt x="1839" y="2364"/>
                </a:cubicBezTo>
                <a:cubicBezTo>
                  <a:pt x="1775" y="2366"/>
                  <a:pt x="1711" y="2358"/>
                  <a:pt x="1647" y="2359"/>
                </a:cubicBezTo>
                <a:cubicBezTo>
                  <a:pt x="1506" y="2361"/>
                  <a:pt x="1395" y="2402"/>
                  <a:pt x="1296" y="2471"/>
                </a:cubicBezTo>
                <a:cubicBezTo>
                  <a:pt x="1379" y="2384"/>
                  <a:pt x="1464" y="2299"/>
                  <a:pt x="1553" y="2218"/>
                </a:cubicBezTo>
                <a:cubicBezTo>
                  <a:pt x="1622" y="2209"/>
                  <a:pt x="1695" y="2227"/>
                  <a:pt x="1766" y="2235"/>
                </a:cubicBezTo>
                <a:cubicBezTo>
                  <a:pt x="1841" y="2243"/>
                  <a:pt x="1917" y="2240"/>
                  <a:pt x="1992" y="2236"/>
                </a:cubicBezTo>
                <a:lnTo>
                  <a:pt x="2441" y="2216"/>
                </a:lnTo>
                <a:cubicBezTo>
                  <a:pt x="2574" y="2210"/>
                  <a:pt x="2710" y="2204"/>
                  <a:pt x="2840" y="2233"/>
                </a:cubicBezTo>
                <a:cubicBezTo>
                  <a:pt x="2981" y="2265"/>
                  <a:pt x="3117" y="2339"/>
                  <a:pt x="3262" y="2330"/>
                </a:cubicBezTo>
                <a:cubicBezTo>
                  <a:pt x="3403" y="2322"/>
                  <a:pt x="3543" y="2235"/>
                  <a:pt x="3679" y="2274"/>
                </a:cubicBezTo>
                <a:cubicBezTo>
                  <a:pt x="3396" y="2141"/>
                  <a:pt x="3081" y="2092"/>
                  <a:pt x="2772" y="2045"/>
                </a:cubicBezTo>
                <a:lnTo>
                  <a:pt x="2318" y="1975"/>
                </a:lnTo>
                <a:cubicBezTo>
                  <a:pt x="2196" y="1956"/>
                  <a:pt x="2071" y="1937"/>
                  <a:pt x="1949" y="1953"/>
                </a:cubicBezTo>
                <a:lnTo>
                  <a:pt x="1949" y="1953"/>
                </a:lnTo>
                <a:cubicBezTo>
                  <a:pt x="1906" y="1959"/>
                  <a:pt x="1864" y="1970"/>
                  <a:pt x="1823" y="1985"/>
                </a:cubicBezTo>
                <a:cubicBezTo>
                  <a:pt x="1887" y="1935"/>
                  <a:pt x="1951" y="1887"/>
                  <a:pt x="2018" y="1842"/>
                </a:cubicBezTo>
                <a:cubicBezTo>
                  <a:pt x="2028" y="1835"/>
                  <a:pt x="2039" y="1828"/>
                  <a:pt x="2049" y="1821"/>
                </a:cubicBezTo>
                <a:cubicBezTo>
                  <a:pt x="2058" y="1819"/>
                  <a:pt x="2067" y="1816"/>
                  <a:pt x="2075" y="1814"/>
                </a:cubicBezTo>
                <a:cubicBezTo>
                  <a:pt x="2117" y="1805"/>
                  <a:pt x="2161" y="1817"/>
                  <a:pt x="2203" y="1826"/>
                </a:cubicBezTo>
                <a:cubicBezTo>
                  <a:pt x="2326" y="1852"/>
                  <a:pt x="2454" y="1849"/>
                  <a:pt x="2580" y="1846"/>
                </a:cubicBezTo>
                <a:cubicBezTo>
                  <a:pt x="2641" y="1845"/>
                  <a:pt x="2703" y="1844"/>
                  <a:pt x="2762" y="1857"/>
                </a:cubicBezTo>
                <a:cubicBezTo>
                  <a:pt x="2834" y="1872"/>
                  <a:pt x="2899" y="1907"/>
                  <a:pt x="2969" y="1929"/>
                </a:cubicBezTo>
                <a:cubicBezTo>
                  <a:pt x="3082" y="1966"/>
                  <a:pt x="3204" y="1969"/>
                  <a:pt x="3317" y="2004"/>
                </a:cubicBezTo>
                <a:cubicBezTo>
                  <a:pt x="3371" y="2021"/>
                  <a:pt x="3422" y="2045"/>
                  <a:pt x="3475" y="2066"/>
                </a:cubicBezTo>
                <a:lnTo>
                  <a:pt x="3475" y="2066"/>
                </a:lnTo>
                <a:cubicBezTo>
                  <a:pt x="3657" y="2139"/>
                  <a:pt x="3852" y="2176"/>
                  <a:pt x="4048" y="2176"/>
                </a:cubicBezTo>
                <a:cubicBezTo>
                  <a:pt x="4058" y="2176"/>
                  <a:pt x="4068" y="2176"/>
                  <a:pt x="4077" y="2176"/>
                </a:cubicBezTo>
                <a:lnTo>
                  <a:pt x="3546" y="1939"/>
                </a:lnTo>
                <a:cubicBezTo>
                  <a:pt x="3246" y="1805"/>
                  <a:pt x="2933" y="1668"/>
                  <a:pt x="2604" y="1676"/>
                </a:cubicBezTo>
                <a:cubicBezTo>
                  <a:pt x="2463" y="1678"/>
                  <a:pt x="2311" y="1700"/>
                  <a:pt x="2171" y="1745"/>
                </a:cubicBezTo>
                <a:cubicBezTo>
                  <a:pt x="2287" y="1678"/>
                  <a:pt x="2407" y="1619"/>
                  <a:pt x="2530" y="1566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4" name="Google Shape;374;p29"/>
          <p:cNvSpPr txBox="1">
            <a:spLocks noGrp="1"/>
          </p:cNvSpPr>
          <p:nvPr>
            <p:ph type="ctrTitle"/>
          </p:nvPr>
        </p:nvSpPr>
        <p:spPr>
          <a:xfrm>
            <a:off x="968400" y="931220"/>
            <a:ext cx="6246000" cy="20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期中專題報告 </a:t>
            </a:r>
            <a:b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3600" dirty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貓咪旅館網頁</a:t>
            </a:r>
            <a:endParaRPr dirty="0">
              <a:latin typeface="Kaisei Opti Medium"/>
              <a:ea typeface="Kaisei Opti Medium"/>
              <a:cs typeface="Kaisei Opti Medium"/>
              <a:sym typeface="Kaisei Opti Medium"/>
            </a:endParaRPr>
          </a:p>
        </p:txBody>
      </p:sp>
      <p:sp>
        <p:nvSpPr>
          <p:cNvPr id="375" name="Google Shape;375;p29"/>
          <p:cNvSpPr txBox="1">
            <a:spLocks noGrp="1"/>
          </p:cNvSpPr>
          <p:nvPr>
            <p:ph type="subTitle" idx="1"/>
          </p:nvPr>
        </p:nvSpPr>
        <p:spPr>
          <a:xfrm>
            <a:off x="4626325" y="3443775"/>
            <a:ext cx="1841700" cy="60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學員：莊又慈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1837DD8-0973-276C-CEE2-91FF41619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網頁展示 </a:t>
            </a:r>
            <a:r>
              <a:rPr lang="en-US" altLang="zh-TW" dirty="0"/>
              <a:t>–</a:t>
            </a:r>
            <a:r>
              <a:rPr lang="zh-TW" altLang="en-US" dirty="0"/>
              <a:t> 房型介紹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1DF04E8-9F59-07F2-1A42-C6E754AD97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房型價格及說明的顯示</a:t>
            </a:r>
            <a:endParaRPr lang="en-US" altLang="zh-TW" dirty="0"/>
          </a:p>
          <a:p>
            <a:pPr marL="139700" indent="0">
              <a:buNone/>
            </a:pPr>
            <a:endParaRPr lang="en-US" altLang="zh-TW" dirty="0"/>
          </a:p>
          <a:p>
            <a:r>
              <a:rPr lang="zh-TW" altLang="en-US" dirty="0"/>
              <a:t>搭配點選圖片</a:t>
            </a:r>
            <a:endParaRPr lang="en-US" altLang="zh-TW" dirty="0"/>
          </a:p>
          <a:p>
            <a:pPr marL="139700" indent="0">
              <a:buNone/>
            </a:pPr>
            <a:r>
              <a:rPr lang="zh-TW" altLang="en-US" dirty="0"/>
              <a:t>        可快速跳躍至房型說明效果</a:t>
            </a:r>
            <a:endParaRPr lang="en-US" altLang="zh-TW" dirty="0"/>
          </a:p>
          <a:p>
            <a:pPr marL="139700" indent="0">
              <a:buNone/>
            </a:pPr>
            <a:endParaRPr lang="en-US" altLang="zh-TW" dirty="0"/>
          </a:p>
          <a:p>
            <a:r>
              <a:rPr lang="zh-TW" altLang="en-US" dirty="0"/>
              <a:t>列出旅館使用的產品圖片讓家長安心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117B5FF-B590-DFB5-1352-0935A1B765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4800" y="1307114"/>
            <a:ext cx="3839258" cy="3505186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59291313-FA4F-F443-20A6-524DEA0229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865" y="3829297"/>
            <a:ext cx="3490135" cy="943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3686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1837DD8-0973-276C-CEE2-91FF41619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網頁展示 </a:t>
            </a:r>
            <a:r>
              <a:rPr lang="en-US" altLang="zh-TW" dirty="0"/>
              <a:t>–</a:t>
            </a:r>
            <a:r>
              <a:rPr lang="zh-TW" altLang="en-US" dirty="0"/>
              <a:t> </a:t>
            </a:r>
            <a:r>
              <a:rPr lang="en-US" altLang="zh-TW" dirty="0"/>
              <a:t>Q</a:t>
            </a:r>
            <a:r>
              <a:rPr lang="zh-TW" altLang="en-US" dirty="0"/>
              <a:t> </a:t>
            </a:r>
            <a:r>
              <a:rPr lang="en-US" altLang="zh-TW" dirty="0"/>
              <a:t>&amp;</a:t>
            </a:r>
            <a:r>
              <a:rPr lang="zh-TW" altLang="en-US" dirty="0"/>
              <a:t> </a:t>
            </a:r>
            <a:r>
              <a:rPr lang="en-US" altLang="zh-TW" dirty="0"/>
              <a:t>A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1DF04E8-9F59-07F2-1A42-C6E754AD97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透過手風琴效果展現 </a:t>
            </a:r>
            <a:r>
              <a:rPr lang="en-US" altLang="zh-TW" dirty="0"/>
              <a:t>Q&amp;A</a:t>
            </a:r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84B17C4-A628-D9E3-0D14-C8F388E850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6356" y="1152475"/>
            <a:ext cx="4367644" cy="2785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7041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77768AF-BB9A-94A7-89B2-54714D296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網頁展示 </a:t>
            </a:r>
            <a:r>
              <a:rPr lang="en-US" altLang="zh-TW" dirty="0"/>
              <a:t>–</a:t>
            </a:r>
            <a:r>
              <a:rPr lang="zh-TW" altLang="en-US" dirty="0"/>
              <a:t> 預約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C5746D8-6CD7-ED51-3B90-B9E5E9DD90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簡單清楚的預約表格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讓預約家長可以快速的送出預約申請</a:t>
            </a:r>
            <a:endParaRPr lang="en-US" altLang="zh-TW" dirty="0"/>
          </a:p>
          <a:p>
            <a:endParaRPr lang="en-US" altLang="zh-TW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2CF8540-7228-7E75-E5C9-7A92CBC621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4887" y="911270"/>
            <a:ext cx="3969113" cy="3728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4246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319BDF9-F325-9ED3-B9BF-B28EE2F269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1450" y="753100"/>
            <a:ext cx="4661100" cy="841800"/>
          </a:xfrm>
        </p:spPr>
        <p:txBody>
          <a:bodyPr/>
          <a:lstStyle/>
          <a:p>
            <a:pPr algn="l"/>
            <a:r>
              <a:rPr lang="zh-TW" altLang="en-US" dirty="0"/>
              <a:t>參考資料來源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D25DC6D-4F47-7C4D-7AC3-C361D8EED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0000" y="1594900"/>
            <a:ext cx="8006399" cy="2512300"/>
          </a:xfrm>
        </p:spPr>
        <p:txBody>
          <a:bodyPr/>
          <a:lstStyle/>
          <a:p>
            <a:pPr algn="l"/>
            <a:r>
              <a:rPr lang="zh-TW" altLang="en-US" dirty="0"/>
              <a:t>圖片：</a:t>
            </a:r>
            <a:r>
              <a:rPr lang="en-US" altLang="zh-TW" dirty="0">
                <a:hlinkClick r:id="rId2"/>
              </a:rPr>
              <a:t>https://www.flickr.com/search/?text=cat</a:t>
            </a:r>
            <a:endParaRPr lang="en-US" altLang="zh-TW" dirty="0"/>
          </a:p>
          <a:p>
            <a:pPr algn="l"/>
            <a:endParaRPr lang="en-US" altLang="zh-TW" dirty="0"/>
          </a:p>
          <a:p>
            <a:pPr algn="l"/>
            <a:r>
              <a:rPr lang="zh-TW" altLang="en-US" dirty="0"/>
              <a:t>圖片： </a:t>
            </a:r>
            <a:r>
              <a:rPr lang="en-US" altLang="zh-TW" dirty="0">
                <a:hlinkClick r:id="rId3"/>
              </a:rPr>
              <a:t>https://unsplash.com/</a:t>
            </a:r>
            <a:endParaRPr lang="en-US" altLang="zh-TW" dirty="0"/>
          </a:p>
          <a:p>
            <a:pPr algn="l"/>
            <a:endParaRPr lang="en-US" altLang="zh-TW" dirty="0"/>
          </a:p>
          <a:p>
            <a:pPr algn="l"/>
            <a:r>
              <a:rPr lang="zh-TW" altLang="en-US" dirty="0"/>
              <a:t>圖片</a:t>
            </a:r>
            <a:r>
              <a:rPr lang="en-US" altLang="zh-TW" dirty="0"/>
              <a:t>&amp;</a:t>
            </a:r>
            <a:r>
              <a:rPr lang="zh-TW" altLang="en-US" dirty="0"/>
              <a:t>網站參考：</a:t>
            </a:r>
            <a:endParaRPr lang="en-US" altLang="zh-TW" dirty="0"/>
          </a:p>
          <a:p>
            <a:pPr algn="l"/>
            <a:r>
              <a:rPr lang="en-US" altLang="zh-TW" dirty="0">
                <a:hlinkClick r:id="rId4"/>
              </a:rPr>
              <a:t>https://catsforestvilla.tw/rooms/premium/</a:t>
            </a:r>
            <a:endParaRPr lang="en-US" altLang="zh-TW" dirty="0"/>
          </a:p>
          <a:p>
            <a:pPr algn="l"/>
            <a:endParaRPr lang="en-US" altLang="zh-TW" dirty="0"/>
          </a:p>
          <a:p>
            <a:pPr algn="l"/>
            <a:r>
              <a:rPr lang="zh-TW" altLang="en-US" dirty="0"/>
              <a:t>圖片</a:t>
            </a:r>
            <a:r>
              <a:rPr lang="en-US" altLang="zh-TW" dirty="0"/>
              <a:t>&amp;</a:t>
            </a:r>
            <a:r>
              <a:rPr lang="zh-TW" altLang="en-US" dirty="0"/>
              <a:t>網站參考：</a:t>
            </a:r>
            <a:endParaRPr lang="en-US" altLang="zh-TW" dirty="0"/>
          </a:p>
          <a:p>
            <a:pPr algn="l"/>
            <a:r>
              <a:rPr lang="en-US" altLang="zh-TW" dirty="0">
                <a:hlinkClick r:id="rId5"/>
              </a:rPr>
              <a:t>https://www.yimeowinn.com/paper/contact_index.php?title_id=8043</a:t>
            </a:r>
            <a:endParaRPr lang="en-US" altLang="zh-TW" dirty="0"/>
          </a:p>
          <a:p>
            <a:pPr algn="l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865642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DF8D8FF3-0F36-3C14-6D1F-7E339415E7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4225" y="810700"/>
            <a:ext cx="4661100" cy="841800"/>
          </a:xfrm>
        </p:spPr>
        <p:txBody>
          <a:bodyPr/>
          <a:lstStyle/>
          <a:p>
            <a:r>
              <a:rPr lang="zh-TW" altLang="en-US" dirty="0"/>
              <a:t>目錄</a:t>
            </a:r>
          </a:p>
        </p:txBody>
      </p:sp>
      <p:sp>
        <p:nvSpPr>
          <p:cNvPr id="5" name="副標題 4">
            <a:extLst>
              <a:ext uri="{FF2B5EF4-FFF2-40B4-BE49-F238E27FC236}">
                <a16:creationId xmlns:a16="http://schemas.microsoft.com/office/drawing/2014/main" id="{2D419096-04E4-A5C8-5261-F29136F168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36675" y="1677100"/>
            <a:ext cx="4749725" cy="2446600"/>
          </a:xfrm>
        </p:spPr>
        <p:txBody>
          <a:bodyPr/>
          <a:lstStyle/>
          <a:p>
            <a:pPr algn="l"/>
            <a:r>
              <a:rPr lang="en-US" altLang="zh-TW" sz="3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01</a:t>
            </a:r>
            <a:r>
              <a:rPr lang="zh-TW" altLang="en-US" sz="3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網頁架構</a:t>
            </a:r>
            <a:endParaRPr lang="en-US" altLang="zh-TW" sz="3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l"/>
            <a:r>
              <a:rPr lang="en-US" altLang="zh-TW" sz="3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02</a:t>
            </a:r>
            <a:r>
              <a:rPr lang="zh-TW" altLang="en-US" sz="3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進度圖</a:t>
            </a:r>
            <a:endParaRPr lang="en-US" altLang="zh-TW" sz="3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l"/>
            <a:r>
              <a:rPr lang="en-US" altLang="zh-TW" sz="3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03</a:t>
            </a:r>
            <a:r>
              <a:rPr lang="zh-TW" altLang="en-US" sz="3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運用技術</a:t>
            </a:r>
            <a:endParaRPr lang="en-US" altLang="zh-TW" sz="3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l"/>
            <a:r>
              <a:rPr lang="en-US" altLang="zh-TW" sz="3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04</a:t>
            </a:r>
            <a:r>
              <a:rPr lang="zh-TW" altLang="en-US" sz="3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介面參考</a:t>
            </a:r>
            <a:endParaRPr lang="en-US" altLang="zh-TW" sz="3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l"/>
            <a:r>
              <a:rPr lang="en-US" altLang="zh-TW" sz="3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05</a:t>
            </a:r>
            <a:r>
              <a:rPr lang="zh-TW" altLang="en-US" sz="3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參考資料來源</a:t>
            </a:r>
          </a:p>
          <a:p>
            <a:pPr algn="l"/>
            <a:endParaRPr lang="zh-TW" altLang="en-US" sz="3000" dirty="0"/>
          </a:p>
        </p:txBody>
      </p:sp>
    </p:spTree>
    <p:extLst>
      <p:ext uri="{BB962C8B-B14F-4D97-AF65-F5344CB8AC3E}">
        <p14:creationId xmlns:p14="http://schemas.microsoft.com/office/powerpoint/2010/main" val="31225276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1A8DF1DB-B030-BED8-95E6-49F9DCDD7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網站架構</a:t>
            </a:r>
          </a:p>
        </p:txBody>
      </p:sp>
      <p:graphicFrame>
        <p:nvGraphicFramePr>
          <p:cNvPr id="7" name="資料庫圖表 6">
            <a:extLst>
              <a:ext uri="{FF2B5EF4-FFF2-40B4-BE49-F238E27FC236}">
                <a16:creationId xmlns:a16="http://schemas.microsoft.com/office/drawing/2014/main" id="{EA5E1725-B03E-D291-CD1B-7481DAF642B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13986401"/>
              </p:ext>
            </p:extLst>
          </p:nvPr>
        </p:nvGraphicFramePr>
        <p:xfrm>
          <a:off x="720000" y="1396799"/>
          <a:ext cx="7502400" cy="31720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135081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3C74CE4-F498-854C-1D0E-7A2A31800D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進度圖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5572B54-EC51-73BB-CDC3-2883786EC1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573" b="5177"/>
          <a:stretch/>
        </p:blipFill>
        <p:spPr>
          <a:xfrm>
            <a:off x="1159200" y="1017725"/>
            <a:ext cx="6696000" cy="380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8918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4EB667C-DE93-25A2-859A-37107A02A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運用技術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B65CD10-953F-818C-9081-130166A03B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99256" y="3288550"/>
            <a:ext cx="7704000" cy="570276"/>
          </a:xfrm>
        </p:spPr>
        <p:txBody>
          <a:bodyPr/>
          <a:lstStyle/>
          <a:p>
            <a:pPr marL="139700" indent="0">
              <a:buNone/>
            </a:pPr>
            <a:r>
              <a:rPr lang="en-US" altLang="zh-TW" sz="2400" dirty="0"/>
              <a:t>HTML</a:t>
            </a:r>
            <a:r>
              <a:rPr lang="zh-TW" altLang="en-US" sz="2400" dirty="0"/>
              <a:t>、</a:t>
            </a:r>
            <a:r>
              <a:rPr lang="en-US" altLang="zh-TW" sz="2400" dirty="0"/>
              <a:t>CSS</a:t>
            </a:r>
            <a:r>
              <a:rPr lang="zh-TW" altLang="en-US" sz="2400" dirty="0"/>
              <a:t>、</a:t>
            </a:r>
            <a:r>
              <a:rPr lang="en-US" altLang="zh-TW" sz="2400" dirty="0"/>
              <a:t>JAVASCRIPT</a:t>
            </a:r>
            <a:r>
              <a:rPr lang="zh-TW" altLang="en-US" sz="2400" dirty="0"/>
              <a:t> 、</a:t>
            </a:r>
            <a:r>
              <a:rPr lang="en-US" altLang="zh-TW" sz="2400" dirty="0"/>
              <a:t>Bootstrap </a:t>
            </a:r>
            <a:endParaRPr lang="zh-TW" altLang="en-US" sz="2400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4CBEBA3-D8FC-EB69-CF48-A7BBEECE27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3939" y="1429375"/>
            <a:ext cx="1260000" cy="12600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8A3DA9EF-E56E-42D9-9695-AEA33B75B1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3572" y="1616900"/>
            <a:ext cx="1210358" cy="126000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FACE7DCB-10C3-80C9-0426-945E7606EA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3564" y="1559312"/>
            <a:ext cx="1527273" cy="126000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DFBB3F2F-791D-D81C-C169-492CDFE908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45139" y="1486963"/>
            <a:ext cx="1260000" cy="12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2921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B626D56-886F-ACAC-D53C-C1F46A97F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介面參考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14EE998-5FBE-0607-35DA-EE4550D030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800" dirty="0"/>
              <a:t>動機 </a:t>
            </a:r>
            <a:endParaRPr lang="en-US" altLang="zh-TW" sz="1800" dirty="0"/>
          </a:p>
          <a:p>
            <a:pPr lvl="1"/>
            <a:r>
              <a:rPr lang="zh-TW" altLang="en-US" sz="1800" dirty="0"/>
              <a:t>設想若自己想開間貓咪旅館需要的內容</a:t>
            </a:r>
            <a:endParaRPr lang="en-US" altLang="zh-TW" sz="1800" dirty="0"/>
          </a:p>
          <a:p>
            <a:pPr lvl="1"/>
            <a:endParaRPr lang="en-US" altLang="zh-TW" sz="1800" dirty="0"/>
          </a:p>
          <a:p>
            <a:r>
              <a:rPr lang="zh-TW" altLang="en-US" sz="1800" dirty="0"/>
              <a:t>尋找圖片</a:t>
            </a:r>
            <a:endParaRPr lang="en-US" altLang="zh-TW" sz="1800" dirty="0"/>
          </a:p>
          <a:p>
            <a:pPr lvl="1"/>
            <a:r>
              <a:rPr lang="zh-TW" altLang="en-US" sz="1800" dirty="0"/>
              <a:t>透過各種可商用免費圖片尋找跟貓有關的圖片</a:t>
            </a:r>
            <a:endParaRPr lang="en-US" altLang="zh-TW" sz="1800" dirty="0"/>
          </a:p>
          <a:p>
            <a:pPr lvl="1"/>
            <a:endParaRPr lang="en-US" altLang="zh-TW" sz="1800" dirty="0"/>
          </a:p>
          <a:p>
            <a:r>
              <a:rPr lang="zh-TW" altLang="en-US" sz="1800" dirty="0"/>
              <a:t>到處參考</a:t>
            </a:r>
            <a:endParaRPr lang="en-US" altLang="zh-TW" sz="1800" dirty="0"/>
          </a:p>
          <a:p>
            <a:pPr lvl="1"/>
            <a:r>
              <a:rPr lang="zh-TW" altLang="en-US" sz="1800" dirty="0"/>
              <a:t>參考各式各樣的網頁，尋找靈感</a:t>
            </a:r>
            <a:endParaRPr lang="en-US" altLang="zh-TW" sz="1800" dirty="0"/>
          </a:p>
          <a:p>
            <a:pPr lvl="1"/>
            <a:r>
              <a:rPr lang="zh-TW" altLang="en-US" sz="1800" dirty="0"/>
              <a:t>瀏覽網頁設計大賽網頁</a:t>
            </a:r>
            <a:endParaRPr lang="en-US" altLang="zh-TW" sz="1800" dirty="0"/>
          </a:p>
          <a:p>
            <a:pPr lvl="1"/>
            <a:r>
              <a:rPr lang="zh-TW" altLang="en-US" sz="1800" dirty="0"/>
              <a:t>運用各式</a:t>
            </a:r>
            <a:r>
              <a:rPr lang="en-US" altLang="zh-TW" sz="1800" dirty="0"/>
              <a:t>Bootstrap</a:t>
            </a:r>
            <a:r>
              <a:rPr lang="zh-TW" altLang="en-US" sz="1800" dirty="0"/>
              <a:t>排版</a:t>
            </a:r>
            <a:endParaRPr lang="en-US" altLang="zh-TW" sz="1800" dirty="0"/>
          </a:p>
          <a:p>
            <a:pPr lvl="1"/>
            <a:endParaRPr lang="en-US" altLang="zh-TW" sz="1800" dirty="0"/>
          </a:p>
          <a:p>
            <a:pPr lvl="1"/>
            <a:endParaRPr lang="en-US" altLang="zh-TW" sz="1800" dirty="0"/>
          </a:p>
          <a:p>
            <a:pPr marL="609600" lvl="1" indent="0">
              <a:buNone/>
            </a:pPr>
            <a:endParaRPr lang="en-US" altLang="zh-TW" sz="1800" dirty="0"/>
          </a:p>
        </p:txBody>
      </p:sp>
    </p:spTree>
    <p:extLst>
      <p:ext uri="{BB962C8B-B14F-4D97-AF65-F5344CB8AC3E}">
        <p14:creationId xmlns:p14="http://schemas.microsoft.com/office/powerpoint/2010/main" val="4197982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B03A5EF-7BAE-5795-C6D9-45AB879919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介面參考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9AE9CD6-B1A4-9101-587B-EA45568D50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先看看大家放了什麼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DC79775-ED5F-F378-5CA9-AF2617819F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8401" y="1505272"/>
            <a:ext cx="5101106" cy="21600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D6D6B770-6131-CF94-8DB2-174EE63F80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0402" y="1760800"/>
            <a:ext cx="4801985" cy="216000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6860EB35-9518-38D7-ADDD-819B16517C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7200" y="2439786"/>
            <a:ext cx="5341388" cy="2481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4725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1120456-9687-80D7-C4F2-F4C5D86A8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介面參考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29A50D8-81D1-E1D2-F6C4-43CCAE9823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0000" y="1152475"/>
            <a:ext cx="4053600" cy="3416400"/>
          </a:xfrm>
        </p:spPr>
        <p:txBody>
          <a:bodyPr/>
          <a:lstStyle/>
          <a:p>
            <a:r>
              <a:rPr lang="zh-TW" altLang="en-US" dirty="0"/>
              <a:t>文案來源</a:t>
            </a:r>
            <a:r>
              <a:rPr lang="en-US" altLang="zh-TW" dirty="0"/>
              <a:t>, </a:t>
            </a:r>
            <a:r>
              <a:rPr lang="zh-TW" altLang="en-US" dirty="0"/>
              <a:t>與</a:t>
            </a:r>
            <a:r>
              <a:rPr lang="en-US" altLang="zh-TW" dirty="0"/>
              <a:t>ChatGPT</a:t>
            </a:r>
            <a:r>
              <a:rPr lang="zh-TW" altLang="en-US" dirty="0"/>
              <a:t>聊聊天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1B55FD3-8FE9-6DD2-E3C1-93F691933E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3304" y="1556569"/>
            <a:ext cx="2322732" cy="2554631"/>
          </a:xfrm>
          <a:prstGeom prst="rect">
            <a:avLst/>
          </a:prstGeom>
        </p:spPr>
      </p:pic>
      <p:sp>
        <p:nvSpPr>
          <p:cNvPr id="6" name="文字版面配置區 2">
            <a:extLst>
              <a:ext uri="{FF2B5EF4-FFF2-40B4-BE49-F238E27FC236}">
                <a16:creationId xmlns:a16="http://schemas.microsoft.com/office/drawing/2014/main" id="{81EC4FCD-990E-AA75-F68D-A503C17E6734}"/>
              </a:ext>
            </a:extLst>
          </p:cNvPr>
          <p:cNvSpPr txBox="1">
            <a:spLocks/>
          </p:cNvSpPr>
          <p:nvPr/>
        </p:nvSpPr>
        <p:spPr>
          <a:xfrm>
            <a:off x="4035639" y="1152475"/>
            <a:ext cx="4053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Char char="●"/>
              <a:defRPr sz="12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 Medium"/>
              <a:buChar char="○"/>
              <a:defRPr sz="12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 Medium"/>
              <a:buChar char="■"/>
              <a:defRPr sz="12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 Medium"/>
              <a:buChar char="●"/>
              <a:defRPr sz="12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 Medium"/>
              <a:buChar char="○"/>
              <a:defRPr sz="12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 Medium"/>
              <a:buChar char="■"/>
              <a:defRPr sz="12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 Medium"/>
              <a:buChar char="●"/>
              <a:defRPr sz="12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 Medium"/>
              <a:buChar char="○"/>
              <a:defRPr sz="12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 Medium"/>
              <a:buChar char="■"/>
              <a:defRPr sz="12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r>
              <a:rPr lang="zh-TW" altLang="en-US" dirty="0"/>
              <a:t>圖片來源</a:t>
            </a:r>
            <a:r>
              <a:rPr lang="en-US" altLang="zh-TW" dirty="0"/>
              <a:t>, </a:t>
            </a:r>
            <a:r>
              <a:rPr lang="zh-TW" altLang="en-US" dirty="0"/>
              <a:t>關鍵字是</a:t>
            </a:r>
            <a:r>
              <a:rPr lang="en-US" altLang="zh-TW" dirty="0"/>
              <a:t>’Cat’</a:t>
            </a:r>
            <a:endParaRPr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23AF52D8-30DF-F02D-C9DD-C212109C1C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3278" y="1556569"/>
            <a:ext cx="3758322" cy="1557885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754B350B-5C34-AE8F-C080-8A683C15BF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8249" y="2763060"/>
            <a:ext cx="3501751" cy="1935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6501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1837DD8-0973-276C-CEE2-91FF41619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網頁展示 </a:t>
            </a:r>
            <a:r>
              <a:rPr lang="en-US" altLang="zh-TW" dirty="0"/>
              <a:t>–</a:t>
            </a:r>
            <a:r>
              <a:rPr lang="zh-TW" altLang="en-US" dirty="0"/>
              <a:t> 首頁 </a:t>
            </a:r>
            <a:r>
              <a:rPr lang="en-US" altLang="zh-TW" dirty="0"/>
              <a:t>&amp;</a:t>
            </a:r>
            <a:r>
              <a:rPr lang="zh-TW" altLang="en-US" dirty="0"/>
              <a:t> 導覽列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1DF04E8-9F59-07F2-1A42-C6E754AD97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首頁關注於本店資訊的展示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導覽列可快速連結各網頁</a:t>
            </a:r>
            <a:r>
              <a:rPr lang="en-US" altLang="zh-TW" dirty="0"/>
              <a:t>, </a:t>
            </a:r>
            <a:r>
              <a:rPr lang="zh-TW" altLang="en-US" dirty="0"/>
              <a:t>並且快速預約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19FA4501-692D-A7DB-867D-CCD21762D9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800" y="2170980"/>
            <a:ext cx="3799833" cy="2697475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A0506F43-EB09-BAC2-9AD9-1FC8BFDE8E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3600" y="1152475"/>
            <a:ext cx="4075413" cy="3715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640395"/>
      </p:ext>
    </p:extLst>
  </p:cSld>
  <p:clrMapOvr>
    <a:masterClrMapping/>
  </p:clrMapOvr>
</p:sld>
</file>

<file path=ppt/theme/theme1.xml><?xml version="1.0" encoding="utf-8"?>
<a:theme xmlns:a="http://schemas.openxmlformats.org/drawingml/2006/main" name="Organic Plant Shapes Style Agency by Slidesgo">
  <a:themeElements>
    <a:clrScheme name="Simple Light">
      <a:dk1>
        <a:srgbClr val="3F3F3F"/>
      </a:dk1>
      <a:lt1>
        <a:srgbClr val="FFF7EF"/>
      </a:lt1>
      <a:dk2>
        <a:srgbClr val="616161"/>
      </a:dk2>
      <a:lt2>
        <a:srgbClr val="766450"/>
      </a:lt2>
      <a:accent1>
        <a:srgbClr val="702825"/>
      </a:accent1>
      <a:accent2>
        <a:srgbClr val="514E3C"/>
      </a:accent2>
      <a:accent3>
        <a:srgbClr val="6E7959"/>
      </a:accent3>
      <a:accent4>
        <a:srgbClr val="F08580"/>
      </a:accent4>
      <a:accent5>
        <a:srgbClr val="FB8F62"/>
      </a:accent5>
      <a:accent6>
        <a:srgbClr val="FAE8D9"/>
      </a:accent6>
      <a:hlink>
        <a:srgbClr val="616161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156</TotalTime>
  <Words>283</Words>
  <Application>Microsoft Office PowerPoint</Application>
  <PresentationFormat>如螢幕大小 (16:9)</PresentationFormat>
  <Paragraphs>61</Paragraphs>
  <Slides>13</Slides>
  <Notes>1</Notes>
  <HiddenSlides>1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13</vt:i4>
      </vt:variant>
    </vt:vector>
  </HeadingPairs>
  <TitlesOfParts>
    <vt:vector size="19" baseType="lpstr">
      <vt:lpstr>Arial</vt:lpstr>
      <vt:lpstr>Urbanist</vt:lpstr>
      <vt:lpstr>Montserrat Medium</vt:lpstr>
      <vt:lpstr>微軟正黑體</vt:lpstr>
      <vt:lpstr>Kaisei Opti Medium</vt:lpstr>
      <vt:lpstr>Organic Plant Shapes Style Agency by Slidesgo</vt:lpstr>
      <vt:lpstr>期中專題報告  貓咪旅館網頁</vt:lpstr>
      <vt:lpstr>目錄</vt:lpstr>
      <vt:lpstr>網站架構</vt:lpstr>
      <vt:lpstr>進度圖</vt:lpstr>
      <vt:lpstr>運用技術</vt:lpstr>
      <vt:lpstr>介面參考</vt:lpstr>
      <vt:lpstr>介面參考</vt:lpstr>
      <vt:lpstr>介面參考</vt:lpstr>
      <vt:lpstr>網頁展示 – 首頁 &amp; 導覽列</vt:lpstr>
      <vt:lpstr>網頁展示 – 房型介紹</vt:lpstr>
      <vt:lpstr>網頁展示 – Q &amp; A</vt:lpstr>
      <vt:lpstr>網頁展示 – 預約</vt:lpstr>
      <vt:lpstr>參考資料來源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Kiki</dc:creator>
  <cp:lastModifiedBy>Kiki Chuang</cp:lastModifiedBy>
  <cp:revision>8</cp:revision>
  <dcterms:modified xsi:type="dcterms:W3CDTF">2024-07-25T04:43:42Z</dcterms:modified>
</cp:coreProperties>
</file>